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5" r:id="rId6"/>
  </p:sldMasterIdLst>
  <p:notesMasterIdLst>
    <p:notesMasterId r:id="rId19"/>
  </p:notesMasterIdLst>
  <p:sldIdLst>
    <p:sldId id="262" r:id="rId7"/>
    <p:sldId id="2147377237" r:id="rId8"/>
    <p:sldId id="2147377247" r:id="rId9"/>
    <p:sldId id="2147377249" r:id="rId10"/>
    <p:sldId id="2147377250" r:id="rId11"/>
    <p:sldId id="2147377251" r:id="rId12"/>
    <p:sldId id="2147377252" r:id="rId13"/>
    <p:sldId id="2147377253" r:id="rId14"/>
    <p:sldId id="2147377254" r:id="rId15"/>
    <p:sldId id="2147377255" r:id="rId16"/>
    <p:sldId id="2147377256" r:id="rId17"/>
    <p:sldId id="2147377257"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650"/>
    <a:srgbClr val="0599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08A3D7-52CF-4928-9734-025B6C5D6333}" v="141" dt="2023-09-26T11:56:26.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7AE1E04-5DCA-4A3D-B123-3AE3E44BE1D1}" type="datetimeFigureOut">
              <a:rPr lang="en-US" smtClean="0"/>
              <a:t>10/6/2023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72F88E8-C0B6-44DD-A769-0E840C2CE732}" type="slidenum">
              <a:rPr lang="en-US" smtClean="0"/>
              <a:t>‹#›</a:t>
            </a:fld>
            <a:endParaRPr lang="en-US"/>
          </a:p>
        </p:txBody>
      </p:sp>
    </p:spTree>
    <p:extLst>
      <p:ext uri="{BB962C8B-B14F-4D97-AF65-F5344CB8AC3E}">
        <p14:creationId xmlns:p14="http://schemas.microsoft.com/office/powerpoint/2010/main" val="2148162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69781D-763E-48A0-A42E-A07142860257}"/>
              </a:ext>
            </a:extLst>
          </p:cNvPr>
          <p:cNvSpPr/>
          <p:nvPr/>
        </p:nvSpPr>
        <p:spPr>
          <a:xfrm>
            <a:off x="5590117" y="6580717"/>
            <a:ext cx="937683" cy="277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sp>
        <p:nvSpPr>
          <p:cNvPr id="6" name="TextBox 9">
            <a:extLst>
              <a:ext uri="{FF2B5EF4-FFF2-40B4-BE49-F238E27FC236}">
                <a16:creationId xmlns:a16="http://schemas.microsoft.com/office/drawing/2014/main" id="{0FEDCD07-F776-424C-9460-4DB09B6E0733}"/>
              </a:ext>
            </a:extLst>
          </p:cNvPr>
          <p:cNvSpPr txBox="1">
            <a:spLocks noChangeArrowheads="1"/>
          </p:cNvSpPr>
          <p:nvPr/>
        </p:nvSpPr>
        <p:spPr bwMode="auto">
          <a:xfrm>
            <a:off x="6970184" y="6580717"/>
            <a:ext cx="47984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GB" altLang="en-US" sz="800">
                <a:solidFill>
                  <a:schemeClr val="tx2"/>
                </a:solidFill>
                <a:cs typeface="Arial" panose="020B0604020202020204" pitchFamily="34" charset="0"/>
              </a:rPr>
              <a:t>© 2017 Infineum International Limited. All Rights Reserved.</a:t>
            </a:r>
            <a:endParaRPr lang="en-GB" altLang="en-US" sz="800">
              <a:solidFill>
                <a:schemeClr val="tx2"/>
              </a:solidFill>
            </a:endParaRPr>
          </a:p>
        </p:txBody>
      </p:sp>
      <p:pic>
        <p:nvPicPr>
          <p:cNvPr id="7" name="Picture 10">
            <a:extLst>
              <a:ext uri="{FF2B5EF4-FFF2-40B4-BE49-F238E27FC236}">
                <a16:creationId xmlns:a16="http://schemas.microsoft.com/office/drawing/2014/main" id="{D3A4D699-C6A7-4915-8D6F-21000ED7B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51818"/>
            <a:ext cx="12192000" cy="291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1">
            <a:extLst>
              <a:ext uri="{FF2B5EF4-FFF2-40B4-BE49-F238E27FC236}">
                <a16:creationId xmlns:a16="http://schemas.microsoft.com/office/drawing/2014/main" id="{7AF8FC13-BED4-4A83-BEE1-55118416583F}"/>
              </a:ext>
            </a:extLst>
          </p:cNvPr>
          <p:cNvSpPr txBox="1">
            <a:spLocks noChangeArrowheads="1"/>
          </p:cNvSpPr>
          <p:nvPr/>
        </p:nvSpPr>
        <p:spPr bwMode="auto">
          <a:xfrm>
            <a:off x="1714501" y="5888567"/>
            <a:ext cx="31220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600">
                <a:solidFill>
                  <a:schemeClr val="accent1"/>
                </a:solidFill>
              </a:rPr>
              <a:t>Performance you can rely on.</a:t>
            </a:r>
          </a:p>
        </p:txBody>
      </p:sp>
      <p:pic>
        <p:nvPicPr>
          <p:cNvPr id="9" name="Picture 12">
            <a:extLst>
              <a:ext uri="{FF2B5EF4-FFF2-40B4-BE49-F238E27FC236}">
                <a16:creationId xmlns:a16="http://schemas.microsoft.com/office/drawing/2014/main" id="{83C54FCB-69F7-4F1E-A4B0-E14163CE19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2934" y="5268385"/>
            <a:ext cx="2681817" cy="120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3">
            <a:extLst>
              <a:ext uri="{FF2B5EF4-FFF2-40B4-BE49-F238E27FC236}">
                <a16:creationId xmlns:a16="http://schemas.microsoft.com/office/drawing/2014/main" id="{23F8AEEA-74FA-4535-A045-0456EB8B22A7}"/>
              </a:ext>
            </a:extLst>
          </p:cNvPr>
          <p:cNvSpPr txBox="1">
            <a:spLocks noChangeArrowheads="1"/>
          </p:cNvSpPr>
          <p:nvPr/>
        </p:nvSpPr>
        <p:spPr bwMode="auto">
          <a:xfrm>
            <a:off x="9108018" y="6568018"/>
            <a:ext cx="2927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GB" altLang="en-US" sz="800">
                <a:solidFill>
                  <a:schemeClr val="tx2"/>
                </a:solidFill>
                <a:cs typeface="Arial" panose="020B0604020202020204" pitchFamily="34" charset="0"/>
              </a:rPr>
              <a:t>© 2023 Infineum International Limited. All Rights Reserved.</a:t>
            </a:r>
            <a:endParaRPr lang="en-GB" altLang="en-US" sz="800">
              <a:solidFill>
                <a:schemeClr val="tx2"/>
              </a:solidFill>
            </a:endParaRPr>
          </a:p>
        </p:txBody>
      </p:sp>
      <p:sp>
        <p:nvSpPr>
          <p:cNvPr id="11" name="Rectangle 14">
            <a:extLst>
              <a:ext uri="{FF2B5EF4-FFF2-40B4-BE49-F238E27FC236}">
                <a16:creationId xmlns:a16="http://schemas.microsoft.com/office/drawing/2014/main" id="{E9CCCBB7-9EDF-4E74-9CB0-47AFCDEBAFED}"/>
              </a:ext>
            </a:extLst>
          </p:cNvPr>
          <p:cNvSpPr>
            <a:spLocks noChangeArrowheads="1"/>
          </p:cNvSpPr>
          <p:nvPr/>
        </p:nvSpPr>
        <p:spPr bwMode="auto">
          <a:xfrm>
            <a:off x="440268" y="6375400"/>
            <a:ext cx="11307233"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GB" altLang="en-US" sz="1067"/>
              <a:t>Infineum confidential information. </a:t>
            </a:r>
          </a:p>
          <a:p>
            <a:pPr algn="ctr" eaLnBrk="1" hangingPunct="1"/>
            <a:r>
              <a:rPr lang="en-GB" altLang="en-US" sz="1067"/>
              <a:t>Given in confidence to xxxxxx under agreement xxxxxxx</a:t>
            </a:r>
          </a:p>
        </p:txBody>
      </p:sp>
      <p:sp>
        <p:nvSpPr>
          <p:cNvPr id="12" name="Rectangle 11">
            <a:extLst>
              <a:ext uri="{FF2B5EF4-FFF2-40B4-BE49-F238E27FC236}">
                <a16:creationId xmlns:a16="http://schemas.microsoft.com/office/drawing/2014/main" id="{D762A72C-3FF4-4069-9D96-8FE1F126627E}"/>
              </a:ext>
            </a:extLst>
          </p:cNvPr>
          <p:cNvSpPr/>
          <p:nvPr/>
        </p:nvSpPr>
        <p:spPr>
          <a:xfrm>
            <a:off x="4284133" y="6375400"/>
            <a:ext cx="3727451" cy="450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sp>
        <p:nvSpPr>
          <p:cNvPr id="2" name="Title 1"/>
          <p:cNvSpPr>
            <a:spLocks noGrp="1"/>
          </p:cNvSpPr>
          <p:nvPr>
            <p:ph type="ctrTitle" hasCustomPrompt="1"/>
          </p:nvPr>
        </p:nvSpPr>
        <p:spPr>
          <a:xfrm>
            <a:off x="912000" y="1198706"/>
            <a:ext cx="9408000" cy="1172844"/>
          </a:xfrm>
        </p:spPr>
        <p:txBody>
          <a:bodyPr>
            <a:noAutofit/>
          </a:bodyPr>
          <a:lstStyle>
            <a:lvl1pPr algn="l">
              <a:defRPr sz="3200" i="1" cap="none" baseline="0">
                <a:solidFill>
                  <a:schemeClr val="bg1"/>
                </a:solidFill>
              </a:defRPr>
            </a:lvl1pPr>
          </a:lstStyle>
          <a:p>
            <a:r>
              <a:rPr lang="en-US"/>
              <a:t>Presentation title</a:t>
            </a:r>
            <a:br>
              <a:rPr lang="en-US"/>
            </a:br>
            <a:r>
              <a:rPr lang="en-US"/>
              <a:t>Sub-heading </a:t>
            </a:r>
            <a:endParaRPr lang="en-GB"/>
          </a:p>
        </p:txBody>
      </p:sp>
      <p:sp>
        <p:nvSpPr>
          <p:cNvPr id="3" name="Subtitle 2"/>
          <p:cNvSpPr>
            <a:spLocks noGrp="1"/>
          </p:cNvSpPr>
          <p:nvPr>
            <p:ph type="subTitle" idx="1" hasCustomPrompt="1"/>
          </p:nvPr>
        </p:nvSpPr>
        <p:spPr>
          <a:xfrm>
            <a:off x="912000" y="2498120"/>
            <a:ext cx="9408000" cy="502985"/>
          </a:xfrm>
        </p:spPr>
        <p:txBody>
          <a:bodyPr>
            <a:noAutofit/>
          </a:bodyPr>
          <a:lstStyle>
            <a:lvl1pPr marL="0" indent="0" algn="l">
              <a:buNone/>
              <a:defRPr sz="2133" i="1"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Name(s) of presenter(s) and job title(s)</a:t>
            </a:r>
          </a:p>
        </p:txBody>
      </p:sp>
      <p:sp>
        <p:nvSpPr>
          <p:cNvPr id="15" name="Text Placeholder 14"/>
          <p:cNvSpPr>
            <a:spLocks noGrp="1"/>
          </p:cNvSpPr>
          <p:nvPr>
            <p:ph type="body" sz="quarter" idx="10" hasCustomPrompt="1"/>
          </p:nvPr>
        </p:nvSpPr>
        <p:spPr>
          <a:xfrm>
            <a:off x="912000" y="3047733"/>
            <a:ext cx="5720992" cy="406404"/>
          </a:xfrm>
        </p:spPr>
        <p:txBody>
          <a:bodyPr>
            <a:noAutofit/>
          </a:bodyPr>
          <a:lstStyle>
            <a:lvl1pPr marL="0" indent="0">
              <a:buNone/>
              <a:defRPr sz="2133" i="1">
                <a:solidFill>
                  <a:schemeClr val="bg1"/>
                </a:solidFill>
              </a:defRPr>
            </a:lvl1pPr>
            <a:lvl2pPr marL="287993" indent="0">
              <a:buNone/>
              <a:defRPr>
                <a:solidFill>
                  <a:schemeClr val="bg1"/>
                </a:solidFill>
              </a:defRPr>
            </a:lvl2pPr>
            <a:lvl3pPr marL="575986"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Date</a:t>
            </a:r>
          </a:p>
        </p:txBody>
      </p:sp>
    </p:spTree>
    <p:extLst>
      <p:ext uri="{BB962C8B-B14F-4D97-AF65-F5344CB8AC3E}">
        <p14:creationId xmlns:p14="http://schemas.microsoft.com/office/powerpoint/2010/main" val="3191646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 left_Text right">
    <p:spTree>
      <p:nvGrpSpPr>
        <p:cNvPr id="1" name=""/>
        <p:cNvGrpSpPr/>
        <p:nvPr/>
      </p:nvGrpSpPr>
      <p:grpSpPr>
        <a:xfrm>
          <a:off x="0" y="0"/>
          <a:ext cx="0" cy="0"/>
          <a:chOff x="0" y="0"/>
          <a:chExt cx="0" cy="0"/>
        </a:xfrm>
      </p:grpSpPr>
      <p:sp>
        <p:nvSpPr>
          <p:cNvPr id="5" name="Rounded Rectangle 7">
            <a:extLst>
              <a:ext uri="{FF2B5EF4-FFF2-40B4-BE49-F238E27FC236}">
                <a16:creationId xmlns:a16="http://schemas.microsoft.com/office/drawing/2014/main" id="{F0BA600E-C8FF-4222-AE61-C9E702BB217F}"/>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7" name="Picture 9">
            <a:extLst>
              <a:ext uri="{FF2B5EF4-FFF2-40B4-BE49-F238E27FC236}">
                <a16:creationId xmlns:a16="http://schemas.microsoft.com/office/drawing/2014/main" id="{775D2489-B8AA-4713-8AE4-C415FDD38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480" y="54526"/>
            <a:ext cx="9416037" cy="995037"/>
          </a:xfrm>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sz="half" idx="1"/>
          </p:nvPr>
        </p:nvSpPr>
        <p:spPr>
          <a:xfrm>
            <a:off x="6096000" y="1206180"/>
            <a:ext cx="5700184" cy="5022400"/>
          </a:xfrm>
        </p:spPr>
        <p:txBody>
          <a:bodyPr/>
          <a:lstStyle/>
          <a:p>
            <a:pPr lvl="0"/>
            <a:r>
              <a:rPr lang="en-US"/>
              <a:t>Click to edit Master text styles</a:t>
            </a:r>
          </a:p>
          <a:p>
            <a:pPr lvl="1"/>
            <a:r>
              <a:rPr lang="en-US"/>
              <a:t>Second level</a:t>
            </a:r>
          </a:p>
        </p:txBody>
      </p:sp>
      <p:sp>
        <p:nvSpPr>
          <p:cNvPr id="6" name="Picture Placeholder 5"/>
          <p:cNvSpPr>
            <a:spLocks noGrp="1"/>
          </p:cNvSpPr>
          <p:nvPr>
            <p:ph type="pic" sz="quarter" idx="10"/>
          </p:nvPr>
        </p:nvSpPr>
        <p:spPr>
          <a:xfrm>
            <a:off x="347349" y="1208618"/>
            <a:ext cx="5508651" cy="4991588"/>
          </a:xfrm>
        </p:spPr>
        <p:txBody>
          <a:bodyPr rtlCol="0">
            <a:normAutofit/>
          </a:bodyPr>
          <a:lstStyle/>
          <a:p>
            <a:pPr lvl="0"/>
            <a:r>
              <a:rPr lang="en-US" noProof="0"/>
              <a:t>Click icon to add picture</a:t>
            </a:r>
            <a:endParaRPr lang="en-GB" noProof="0"/>
          </a:p>
        </p:txBody>
      </p:sp>
    </p:spTree>
    <p:extLst>
      <p:ext uri="{BB962C8B-B14F-4D97-AF65-F5344CB8AC3E}">
        <p14:creationId xmlns:p14="http://schemas.microsoft.com/office/powerpoint/2010/main" val="105412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_Pic right">
    <p:spTree>
      <p:nvGrpSpPr>
        <p:cNvPr id="1" name=""/>
        <p:cNvGrpSpPr/>
        <p:nvPr/>
      </p:nvGrpSpPr>
      <p:grpSpPr>
        <a:xfrm>
          <a:off x="0" y="0"/>
          <a:ext cx="0" cy="0"/>
          <a:chOff x="0" y="0"/>
          <a:chExt cx="0" cy="0"/>
        </a:xfrm>
      </p:grpSpPr>
      <p:sp>
        <p:nvSpPr>
          <p:cNvPr id="5" name="Rounded Rectangle 7">
            <a:extLst>
              <a:ext uri="{FF2B5EF4-FFF2-40B4-BE49-F238E27FC236}">
                <a16:creationId xmlns:a16="http://schemas.microsoft.com/office/drawing/2014/main" id="{D3E05108-2567-42E5-97AD-2D7A2122078C}"/>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7" name="Picture 9">
            <a:extLst>
              <a:ext uri="{FF2B5EF4-FFF2-40B4-BE49-F238E27FC236}">
                <a16:creationId xmlns:a16="http://schemas.microsoft.com/office/drawing/2014/main" id="{81EED1F2-A26F-4395-AD3E-641067DC8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381" y="62724"/>
            <a:ext cx="9491297" cy="986840"/>
          </a:xfrm>
        </p:spPr>
        <p:txBody>
          <a:bodyPr/>
          <a:lstStyle>
            <a:lvl1pPr>
              <a:defRPr/>
            </a:lvl1pPr>
          </a:lstStyle>
          <a:p>
            <a:r>
              <a:rPr lang="en-US"/>
              <a:t>Click to edit Master title style</a:t>
            </a:r>
            <a:endParaRPr lang="en-GB"/>
          </a:p>
        </p:txBody>
      </p:sp>
      <p:sp>
        <p:nvSpPr>
          <p:cNvPr id="3" name="Content Placeholder 2"/>
          <p:cNvSpPr>
            <a:spLocks noGrp="1"/>
          </p:cNvSpPr>
          <p:nvPr>
            <p:ph sz="half" idx="1"/>
          </p:nvPr>
        </p:nvSpPr>
        <p:spPr>
          <a:xfrm>
            <a:off x="302684" y="1208618"/>
            <a:ext cx="5791200" cy="5027083"/>
          </a:xfrm>
        </p:spPr>
        <p:txBody>
          <a:bodyPr/>
          <a:lstStyle/>
          <a:p>
            <a:pPr lvl="0"/>
            <a:r>
              <a:rPr lang="en-US"/>
              <a:t>Click to edit Master text styles</a:t>
            </a:r>
          </a:p>
          <a:p>
            <a:pPr lvl="1"/>
            <a:r>
              <a:rPr lang="en-US"/>
              <a:t>Second level</a:t>
            </a:r>
          </a:p>
        </p:txBody>
      </p:sp>
      <p:sp>
        <p:nvSpPr>
          <p:cNvPr id="6" name="Picture Placeholder 5"/>
          <p:cNvSpPr>
            <a:spLocks noGrp="1"/>
          </p:cNvSpPr>
          <p:nvPr>
            <p:ph type="pic" sz="quarter" idx="10"/>
          </p:nvPr>
        </p:nvSpPr>
        <p:spPr>
          <a:xfrm>
            <a:off x="6336000" y="1208619"/>
            <a:ext cx="5475000" cy="5002008"/>
          </a:xfrm>
        </p:spPr>
        <p:txBody>
          <a:bodyPr rtlCol="0">
            <a:normAutofit/>
          </a:bodyPr>
          <a:lstStyle/>
          <a:p>
            <a:pPr lvl="0"/>
            <a:r>
              <a:rPr lang="en-US" noProof="0"/>
              <a:t>Click icon to add picture</a:t>
            </a:r>
            <a:endParaRPr lang="en-GB" noProof="0"/>
          </a:p>
        </p:txBody>
      </p:sp>
    </p:spTree>
    <p:extLst>
      <p:ext uri="{BB962C8B-B14F-4D97-AF65-F5344CB8AC3E}">
        <p14:creationId xmlns:p14="http://schemas.microsoft.com/office/powerpoint/2010/main" val="2492669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_Chart right">
    <p:spTree>
      <p:nvGrpSpPr>
        <p:cNvPr id="1" name=""/>
        <p:cNvGrpSpPr/>
        <p:nvPr/>
      </p:nvGrpSpPr>
      <p:grpSpPr>
        <a:xfrm>
          <a:off x="0" y="0"/>
          <a:ext cx="0" cy="0"/>
          <a:chOff x="0" y="0"/>
          <a:chExt cx="0" cy="0"/>
        </a:xfrm>
      </p:grpSpPr>
      <p:sp>
        <p:nvSpPr>
          <p:cNvPr id="6" name="Rounded Rectangle 7">
            <a:extLst>
              <a:ext uri="{FF2B5EF4-FFF2-40B4-BE49-F238E27FC236}">
                <a16:creationId xmlns:a16="http://schemas.microsoft.com/office/drawing/2014/main" id="{07BD770A-4464-4038-8856-B95708DED27C}"/>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7" name="Picture 9">
            <a:extLst>
              <a:ext uri="{FF2B5EF4-FFF2-40B4-BE49-F238E27FC236}">
                <a16:creationId xmlns:a16="http://schemas.microsoft.com/office/drawing/2014/main" id="{BB72140C-BC90-408F-91D9-FAE5CE533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382" y="62160"/>
            <a:ext cx="9566556" cy="976419"/>
          </a:xfrm>
        </p:spPr>
        <p:txBody>
          <a:bodyPr/>
          <a:lstStyle/>
          <a:p>
            <a:r>
              <a:rPr lang="en-US"/>
              <a:t>Click to edit Master title style</a:t>
            </a:r>
            <a:endParaRPr lang="en-GB"/>
          </a:p>
        </p:txBody>
      </p:sp>
      <p:sp>
        <p:nvSpPr>
          <p:cNvPr id="3" name="Content Placeholder 2"/>
          <p:cNvSpPr>
            <a:spLocks noGrp="1"/>
          </p:cNvSpPr>
          <p:nvPr>
            <p:ph sz="half" idx="1"/>
          </p:nvPr>
        </p:nvSpPr>
        <p:spPr>
          <a:xfrm>
            <a:off x="302685" y="1208618"/>
            <a:ext cx="5791199" cy="5027083"/>
          </a:xfrm>
        </p:spPr>
        <p:txBody>
          <a:bodyPr/>
          <a:lstStyle>
            <a:lvl1pPr>
              <a:defRPr sz="2400"/>
            </a:lvl1pPr>
            <a:lvl2pPr>
              <a:defRPr sz="2133"/>
            </a:lvl2pPr>
          </a:lstStyle>
          <a:p>
            <a:pPr lvl="0"/>
            <a:r>
              <a:rPr lang="en-US"/>
              <a:t>Click to edit Master text styles</a:t>
            </a:r>
          </a:p>
          <a:p>
            <a:pPr lvl="1"/>
            <a:r>
              <a:rPr lang="en-US"/>
              <a:t>Second level</a:t>
            </a:r>
          </a:p>
        </p:txBody>
      </p:sp>
      <p:sp>
        <p:nvSpPr>
          <p:cNvPr id="5" name="Chart Placeholder 4"/>
          <p:cNvSpPr>
            <a:spLocks noGrp="1"/>
          </p:cNvSpPr>
          <p:nvPr>
            <p:ph type="chart" sz="quarter" idx="10"/>
          </p:nvPr>
        </p:nvSpPr>
        <p:spPr>
          <a:xfrm>
            <a:off x="6336000" y="1208618"/>
            <a:ext cx="5460184" cy="5027084"/>
          </a:xfrm>
        </p:spPr>
        <p:txBody>
          <a:bodyPr rtlCol="0">
            <a:normAutofit/>
          </a:bodyPr>
          <a:lstStyle/>
          <a:p>
            <a:pPr lvl="0"/>
            <a:r>
              <a:rPr lang="en-US" noProof="0"/>
              <a:t>Click icon to add chart</a:t>
            </a:r>
            <a:endParaRPr lang="en-GB" noProof="0"/>
          </a:p>
        </p:txBody>
      </p:sp>
    </p:spTree>
    <p:extLst>
      <p:ext uri="{BB962C8B-B14F-4D97-AF65-F5344CB8AC3E}">
        <p14:creationId xmlns:p14="http://schemas.microsoft.com/office/powerpoint/2010/main" val="3297126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x Text left_2x Charts right">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2E5EC35C-7515-4B51-9217-B3D5E1103B2E}"/>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10" name="Picture 9">
            <a:extLst>
              <a:ext uri="{FF2B5EF4-FFF2-40B4-BE49-F238E27FC236}">
                <a16:creationId xmlns:a16="http://schemas.microsoft.com/office/drawing/2014/main" id="{14EBEECA-EF3B-4D1B-AD0F-6C3AD258A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382" y="62724"/>
            <a:ext cx="9340777" cy="986840"/>
          </a:xfrm>
        </p:spPr>
        <p:txBody>
          <a:bodyPr/>
          <a:lstStyle/>
          <a:p>
            <a:r>
              <a:rPr lang="en-US"/>
              <a:t>Click to edit Master title style</a:t>
            </a:r>
            <a:endParaRPr lang="en-GB"/>
          </a:p>
        </p:txBody>
      </p:sp>
      <p:sp>
        <p:nvSpPr>
          <p:cNvPr id="3" name="Content Placeholder 2"/>
          <p:cNvSpPr>
            <a:spLocks noGrp="1"/>
          </p:cNvSpPr>
          <p:nvPr>
            <p:ph sz="half" idx="1"/>
          </p:nvPr>
        </p:nvSpPr>
        <p:spPr>
          <a:xfrm>
            <a:off x="302685" y="1208617"/>
            <a:ext cx="5791199" cy="2400000"/>
          </a:xfrm>
        </p:spPr>
        <p:txBody>
          <a:bodyPr/>
          <a:lstStyle>
            <a:lvl1pPr>
              <a:defRPr sz="2400"/>
            </a:lvl1pPr>
            <a:lvl2pPr>
              <a:defRPr sz="2133"/>
            </a:lvl2pPr>
          </a:lstStyle>
          <a:p>
            <a:pPr lvl="0"/>
            <a:r>
              <a:rPr lang="en-US"/>
              <a:t>Click to edit Master text styles</a:t>
            </a:r>
          </a:p>
          <a:p>
            <a:pPr lvl="1"/>
            <a:r>
              <a:rPr lang="en-US"/>
              <a:t>Second level</a:t>
            </a:r>
          </a:p>
        </p:txBody>
      </p:sp>
      <p:sp>
        <p:nvSpPr>
          <p:cNvPr id="5" name="Chart Placeholder 4"/>
          <p:cNvSpPr>
            <a:spLocks noGrp="1"/>
          </p:cNvSpPr>
          <p:nvPr>
            <p:ph type="chart" sz="quarter" idx="10"/>
          </p:nvPr>
        </p:nvSpPr>
        <p:spPr>
          <a:xfrm>
            <a:off x="6335999" y="1208618"/>
            <a:ext cx="5574484" cy="2386460"/>
          </a:xfrm>
        </p:spPr>
        <p:txBody>
          <a:bodyPr rtlCol="0">
            <a:normAutofit/>
          </a:bodyPr>
          <a:lstStyle/>
          <a:p>
            <a:pPr lvl="0"/>
            <a:r>
              <a:rPr lang="en-US" noProof="0"/>
              <a:t>Click icon to add chart</a:t>
            </a:r>
            <a:endParaRPr lang="en-GB" noProof="0"/>
          </a:p>
        </p:txBody>
      </p:sp>
      <p:sp>
        <p:nvSpPr>
          <p:cNvPr id="7" name="Content Placeholder 2"/>
          <p:cNvSpPr>
            <a:spLocks noGrp="1"/>
          </p:cNvSpPr>
          <p:nvPr>
            <p:ph sz="half" idx="11"/>
          </p:nvPr>
        </p:nvSpPr>
        <p:spPr>
          <a:xfrm>
            <a:off x="307361" y="3824005"/>
            <a:ext cx="5793745" cy="2400000"/>
          </a:xfrm>
        </p:spPr>
        <p:txBody>
          <a:bodyPr/>
          <a:lstStyle>
            <a:lvl1pPr>
              <a:defRPr sz="2400"/>
            </a:lvl1pPr>
            <a:lvl2pPr>
              <a:defRPr sz="2133"/>
            </a:lvl2pPr>
          </a:lstStyle>
          <a:p>
            <a:pPr lvl="0"/>
            <a:r>
              <a:rPr lang="en-US"/>
              <a:t>Click to edit Master text styles</a:t>
            </a:r>
          </a:p>
          <a:p>
            <a:pPr lvl="1"/>
            <a:r>
              <a:rPr lang="en-US"/>
              <a:t>Second level</a:t>
            </a:r>
          </a:p>
        </p:txBody>
      </p:sp>
      <p:sp>
        <p:nvSpPr>
          <p:cNvPr id="8" name="Chart Placeholder 4"/>
          <p:cNvSpPr>
            <a:spLocks noGrp="1"/>
          </p:cNvSpPr>
          <p:nvPr>
            <p:ph type="chart" sz="quarter" idx="12"/>
          </p:nvPr>
        </p:nvSpPr>
        <p:spPr>
          <a:xfrm>
            <a:off x="6336001" y="3834751"/>
            <a:ext cx="5574484" cy="2400949"/>
          </a:xfrm>
        </p:spPr>
        <p:txBody>
          <a:bodyPr rtlCol="0">
            <a:normAutofit/>
          </a:bodyPr>
          <a:lstStyle/>
          <a:p>
            <a:pPr lvl="0"/>
            <a:r>
              <a:rPr lang="en-US" noProof="0"/>
              <a:t>Click icon to add chart</a:t>
            </a:r>
            <a:endParaRPr lang="en-GB" noProof="0"/>
          </a:p>
        </p:txBody>
      </p:sp>
    </p:spTree>
    <p:extLst>
      <p:ext uri="{BB962C8B-B14F-4D97-AF65-F5344CB8AC3E}">
        <p14:creationId xmlns:p14="http://schemas.microsoft.com/office/powerpoint/2010/main" val="1280380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x Charts">
    <p:spTree>
      <p:nvGrpSpPr>
        <p:cNvPr id="1" name=""/>
        <p:cNvGrpSpPr/>
        <p:nvPr/>
      </p:nvGrpSpPr>
      <p:grpSpPr>
        <a:xfrm>
          <a:off x="0" y="0"/>
          <a:ext cx="0" cy="0"/>
          <a:chOff x="0" y="0"/>
          <a:chExt cx="0" cy="0"/>
        </a:xfrm>
      </p:grpSpPr>
      <p:sp>
        <p:nvSpPr>
          <p:cNvPr id="7" name="Rounded Rectangle 8">
            <a:extLst>
              <a:ext uri="{FF2B5EF4-FFF2-40B4-BE49-F238E27FC236}">
                <a16:creationId xmlns:a16="http://schemas.microsoft.com/office/drawing/2014/main" id="{A9838172-2AE0-4FB7-9F14-BD336D5BCB89}"/>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9" name="Picture 9">
            <a:extLst>
              <a:ext uri="{FF2B5EF4-FFF2-40B4-BE49-F238E27FC236}">
                <a16:creationId xmlns:a16="http://schemas.microsoft.com/office/drawing/2014/main" id="{A50FB39B-252F-43E9-A7B3-BABC2E165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382" y="62724"/>
            <a:ext cx="9777281" cy="986840"/>
          </a:xfrm>
        </p:spPr>
        <p:txBody>
          <a:bodyPr/>
          <a:lstStyle/>
          <a:p>
            <a:r>
              <a:rPr lang="en-US"/>
              <a:t>Click to edit Master title style</a:t>
            </a:r>
            <a:endParaRPr lang="en-GB"/>
          </a:p>
        </p:txBody>
      </p:sp>
      <p:sp>
        <p:nvSpPr>
          <p:cNvPr id="5" name="Chart Placeholder 4"/>
          <p:cNvSpPr>
            <a:spLocks noGrp="1"/>
          </p:cNvSpPr>
          <p:nvPr>
            <p:ph type="chart" sz="quarter" idx="10"/>
          </p:nvPr>
        </p:nvSpPr>
        <p:spPr>
          <a:xfrm>
            <a:off x="6346420" y="1201620"/>
            <a:ext cx="5564064" cy="2400000"/>
          </a:xfrm>
        </p:spPr>
        <p:txBody>
          <a:bodyPr rtlCol="0">
            <a:normAutofit/>
          </a:bodyPr>
          <a:lstStyle/>
          <a:p>
            <a:pPr lvl="0"/>
            <a:r>
              <a:rPr lang="en-US" noProof="0"/>
              <a:t>Click icon to add chart</a:t>
            </a:r>
            <a:endParaRPr lang="en-GB" noProof="0"/>
          </a:p>
        </p:txBody>
      </p:sp>
      <p:sp>
        <p:nvSpPr>
          <p:cNvPr id="8" name="Chart Placeholder 4"/>
          <p:cNvSpPr>
            <a:spLocks noGrp="1"/>
          </p:cNvSpPr>
          <p:nvPr>
            <p:ph type="chart" sz="quarter" idx="12"/>
          </p:nvPr>
        </p:nvSpPr>
        <p:spPr>
          <a:xfrm>
            <a:off x="6336001" y="3824660"/>
            <a:ext cx="5574483" cy="2400000"/>
          </a:xfrm>
        </p:spPr>
        <p:txBody>
          <a:bodyPr rtlCol="0">
            <a:normAutofit/>
          </a:bodyPr>
          <a:lstStyle/>
          <a:p>
            <a:pPr lvl="0"/>
            <a:r>
              <a:rPr lang="en-US" noProof="0"/>
              <a:t>Click icon to add chart</a:t>
            </a:r>
            <a:endParaRPr lang="en-GB" noProof="0"/>
          </a:p>
        </p:txBody>
      </p:sp>
      <p:sp>
        <p:nvSpPr>
          <p:cNvPr id="11" name="Chart Placeholder 4"/>
          <p:cNvSpPr>
            <a:spLocks noGrp="1"/>
          </p:cNvSpPr>
          <p:nvPr>
            <p:ph type="chart" sz="quarter" idx="13"/>
          </p:nvPr>
        </p:nvSpPr>
        <p:spPr>
          <a:xfrm>
            <a:off x="299424" y="1203820"/>
            <a:ext cx="5556577" cy="2400000"/>
          </a:xfrm>
        </p:spPr>
        <p:txBody>
          <a:bodyPr rtlCol="0">
            <a:normAutofit/>
          </a:bodyPr>
          <a:lstStyle/>
          <a:p>
            <a:pPr lvl="0"/>
            <a:r>
              <a:rPr lang="en-US" noProof="0"/>
              <a:t>Click icon to add chart</a:t>
            </a:r>
            <a:endParaRPr lang="en-GB" noProof="0"/>
          </a:p>
        </p:txBody>
      </p:sp>
      <p:sp>
        <p:nvSpPr>
          <p:cNvPr id="12" name="Chart Placeholder 4"/>
          <p:cNvSpPr>
            <a:spLocks noGrp="1"/>
          </p:cNvSpPr>
          <p:nvPr>
            <p:ph type="chart" sz="quarter" idx="14"/>
          </p:nvPr>
        </p:nvSpPr>
        <p:spPr>
          <a:xfrm>
            <a:off x="302684" y="3816440"/>
            <a:ext cx="5565928" cy="2400000"/>
          </a:xfrm>
        </p:spPr>
        <p:txBody>
          <a:bodyPr rtlCol="0">
            <a:normAutofit/>
          </a:bodyPr>
          <a:lstStyle/>
          <a:p>
            <a:pPr lvl="0"/>
            <a:r>
              <a:rPr lang="en-US" noProof="0"/>
              <a:t>Click icon to add chart</a:t>
            </a:r>
            <a:endParaRPr lang="en-GB" noProof="0"/>
          </a:p>
        </p:txBody>
      </p:sp>
    </p:spTree>
    <p:extLst>
      <p:ext uri="{BB962C8B-B14F-4D97-AF65-F5344CB8AC3E}">
        <p14:creationId xmlns:p14="http://schemas.microsoft.com/office/powerpoint/2010/main" val="3666745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top_2x Charts bottom">
    <p:spTree>
      <p:nvGrpSpPr>
        <p:cNvPr id="1" name=""/>
        <p:cNvGrpSpPr/>
        <p:nvPr/>
      </p:nvGrpSpPr>
      <p:grpSpPr>
        <a:xfrm>
          <a:off x="0" y="0"/>
          <a:ext cx="0" cy="0"/>
          <a:chOff x="0" y="0"/>
          <a:chExt cx="0" cy="0"/>
        </a:xfrm>
      </p:grpSpPr>
      <p:sp>
        <p:nvSpPr>
          <p:cNvPr id="6" name="Rounded Rectangle 8">
            <a:extLst>
              <a:ext uri="{FF2B5EF4-FFF2-40B4-BE49-F238E27FC236}">
                <a16:creationId xmlns:a16="http://schemas.microsoft.com/office/drawing/2014/main" id="{CCAC2852-63A6-4FEE-A2A4-7831BEFFEDF3}"/>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7" name="Picture 9">
            <a:extLst>
              <a:ext uri="{FF2B5EF4-FFF2-40B4-BE49-F238E27FC236}">
                <a16:creationId xmlns:a16="http://schemas.microsoft.com/office/drawing/2014/main" id="{EF7B91E6-720C-41CD-8597-78CC17F1C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284" y="62159"/>
            <a:ext cx="9807385" cy="976420"/>
          </a:xfrm>
        </p:spPr>
        <p:txBody>
          <a:bodyPr/>
          <a:lstStyle/>
          <a:p>
            <a:r>
              <a:rPr lang="en-US"/>
              <a:t>Click to edit Master title style</a:t>
            </a:r>
            <a:endParaRPr lang="en-GB"/>
          </a:p>
        </p:txBody>
      </p:sp>
      <p:sp>
        <p:nvSpPr>
          <p:cNvPr id="8" name="Chart Placeholder 4"/>
          <p:cNvSpPr>
            <a:spLocks noGrp="1"/>
          </p:cNvSpPr>
          <p:nvPr>
            <p:ph type="chart" sz="quarter" idx="12"/>
          </p:nvPr>
        </p:nvSpPr>
        <p:spPr>
          <a:xfrm>
            <a:off x="6335999" y="3511715"/>
            <a:ext cx="5574484" cy="2723987"/>
          </a:xfrm>
        </p:spPr>
        <p:txBody>
          <a:bodyPr rtlCol="0">
            <a:normAutofit/>
          </a:bodyPr>
          <a:lstStyle/>
          <a:p>
            <a:pPr lvl="0"/>
            <a:r>
              <a:rPr lang="en-US" noProof="0"/>
              <a:t>Click icon to add chart</a:t>
            </a:r>
            <a:endParaRPr lang="en-GB" noProof="0"/>
          </a:p>
        </p:txBody>
      </p:sp>
      <p:sp>
        <p:nvSpPr>
          <p:cNvPr id="12" name="Chart Placeholder 4"/>
          <p:cNvSpPr>
            <a:spLocks noGrp="1"/>
          </p:cNvSpPr>
          <p:nvPr>
            <p:ph type="chart" sz="quarter" idx="14"/>
          </p:nvPr>
        </p:nvSpPr>
        <p:spPr>
          <a:xfrm>
            <a:off x="302684" y="3501293"/>
            <a:ext cx="5667360" cy="2734409"/>
          </a:xfrm>
        </p:spPr>
        <p:txBody>
          <a:bodyPr rtlCol="0">
            <a:normAutofit/>
          </a:bodyPr>
          <a:lstStyle/>
          <a:p>
            <a:pPr lvl="0"/>
            <a:r>
              <a:rPr lang="en-US" noProof="0"/>
              <a:t>Click icon to add chart</a:t>
            </a:r>
            <a:endParaRPr lang="en-GB" noProof="0"/>
          </a:p>
        </p:txBody>
      </p:sp>
      <p:sp>
        <p:nvSpPr>
          <p:cNvPr id="4" name="Text Placeholder 3"/>
          <p:cNvSpPr>
            <a:spLocks noGrp="1"/>
          </p:cNvSpPr>
          <p:nvPr>
            <p:ph type="body" sz="quarter" idx="15"/>
          </p:nvPr>
        </p:nvSpPr>
        <p:spPr>
          <a:xfrm>
            <a:off x="302684" y="1208619"/>
            <a:ext cx="11607800" cy="2094684"/>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2345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BAE7A20B-F1F5-4658-A937-0254B36A6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779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urs">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6D306E2A-44CD-4349-ABB3-B8047885B0B2}"/>
              </a:ext>
            </a:extLst>
          </p:cNvPr>
          <p:cNvGrpSpPr>
            <a:grpSpLocks/>
          </p:cNvGrpSpPr>
          <p:nvPr/>
        </p:nvGrpSpPr>
        <p:grpSpPr bwMode="auto">
          <a:xfrm>
            <a:off x="393701" y="2595034"/>
            <a:ext cx="11224684" cy="3901017"/>
            <a:chOff x="193868" y="1056975"/>
            <a:chExt cx="6768824" cy="2043839"/>
          </a:xfrm>
        </p:grpSpPr>
        <p:sp>
          <p:nvSpPr>
            <p:cNvPr id="3" name="Rectangle 2">
              <a:extLst>
                <a:ext uri="{FF2B5EF4-FFF2-40B4-BE49-F238E27FC236}">
                  <a16:creationId xmlns:a16="http://schemas.microsoft.com/office/drawing/2014/main" id="{9A26CFE9-59AD-4C1C-9065-FF8672A197DF}"/>
                </a:ext>
              </a:extLst>
            </p:cNvPr>
            <p:cNvSpPr/>
            <p:nvPr/>
          </p:nvSpPr>
          <p:spPr>
            <a:xfrm>
              <a:off x="193868" y="1058084"/>
              <a:ext cx="806694" cy="699762"/>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4" name="Rectangle 3">
              <a:extLst>
                <a:ext uri="{FF2B5EF4-FFF2-40B4-BE49-F238E27FC236}">
                  <a16:creationId xmlns:a16="http://schemas.microsoft.com/office/drawing/2014/main" id="{82E195FF-A74F-4A40-9436-D0C25849CEE8}"/>
                </a:ext>
              </a:extLst>
            </p:cNvPr>
            <p:cNvSpPr/>
            <p:nvPr/>
          </p:nvSpPr>
          <p:spPr>
            <a:xfrm>
              <a:off x="193868" y="2103846"/>
              <a:ext cx="806694" cy="700871"/>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5" name="TextBox 11">
              <a:extLst>
                <a:ext uri="{FF2B5EF4-FFF2-40B4-BE49-F238E27FC236}">
                  <a16:creationId xmlns:a16="http://schemas.microsoft.com/office/drawing/2014/main" id="{11A75EBE-F18A-4798-BBBD-8EBCC8F32CB7}"/>
                </a:ext>
              </a:extLst>
            </p:cNvPr>
            <p:cNvSpPr txBox="1">
              <a:spLocks noChangeArrowheads="1"/>
            </p:cNvSpPr>
            <p:nvPr/>
          </p:nvSpPr>
          <p:spPr bwMode="auto">
            <a:xfrm>
              <a:off x="193868" y="1769985"/>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0 / 39 / 118</a:t>
              </a:r>
            </a:p>
          </p:txBody>
        </p:sp>
        <p:sp>
          <p:nvSpPr>
            <p:cNvPr id="6" name="TextBox 12">
              <a:extLst>
                <a:ext uri="{FF2B5EF4-FFF2-40B4-BE49-F238E27FC236}">
                  <a16:creationId xmlns:a16="http://schemas.microsoft.com/office/drawing/2014/main" id="{6782551D-DAF0-4B4B-8036-43C524B7CB24}"/>
                </a:ext>
              </a:extLst>
            </p:cNvPr>
            <p:cNvSpPr txBox="1">
              <a:spLocks noChangeArrowheads="1"/>
            </p:cNvSpPr>
            <p:nvPr/>
          </p:nvSpPr>
          <p:spPr bwMode="auto">
            <a:xfrm>
              <a:off x="193868" y="281277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0 / 161 / 222</a:t>
              </a:r>
            </a:p>
          </p:txBody>
        </p:sp>
        <p:sp>
          <p:nvSpPr>
            <p:cNvPr id="7" name="Rectangle 6">
              <a:extLst>
                <a:ext uri="{FF2B5EF4-FFF2-40B4-BE49-F238E27FC236}">
                  <a16:creationId xmlns:a16="http://schemas.microsoft.com/office/drawing/2014/main" id="{CB89FC95-EE5B-4B92-8E32-7199340B7F6F}"/>
                </a:ext>
              </a:extLst>
            </p:cNvPr>
            <p:cNvSpPr/>
            <p:nvPr/>
          </p:nvSpPr>
          <p:spPr>
            <a:xfrm>
              <a:off x="1188195" y="1056975"/>
              <a:ext cx="805417" cy="700871"/>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8" name="Rectangle 7">
              <a:extLst>
                <a:ext uri="{FF2B5EF4-FFF2-40B4-BE49-F238E27FC236}">
                  <a16:creationId xmlns:a16="http://schemas.microsoft.com/office/drawing/2014/main" id="{AF096DCB-DCB3-486E-8263-A040BE1E509C}"/>
                </a:ext>
              </a:extLst>
            </p:cNvPr>
            <p:cNvSpPr/>
            <p:nvPr/>
          </p:nvSpPr>
          <p:spPr>
            <a:xfrm>
              <a:off x="1188195" y="2102738"/>
              <a:ext cx="805417" cy="700871"/>
            </a:xfrm>
            <a:prstGeom prst="rect">
              <a:avLst/>
            </a:prstGeom>
            <a:solidFill>
              <a:srgbClr val="007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9" name="TextBox 15">
              <a:extLst>
                <a:ext uri="{FF2B5EF4-FFF2-40B4-BE49-F238E27FC236}">
                  <a16:creationId xmlns:a16="http://schemas.microsoft.com/office/drawing/2014/main" id="{DD3F50F0-0007-431F-944C-9B1ACB52D947}"/>
                </a:ext>
              </a:extLst>
            </p:cNvPr>
            <p:cNvSpPr txBox="1">
              <a:spLocks noChangeArrowheads="1"/>
            </p:cNvSpPr>
            <p:nvPr/>
          </p:nvSpPr>
          <p:spPr bwMode="auto">
            <a:xfrm>
              <a:off x="1187589"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30 / 157 / 139</a:t>
              </a:r>
            </a:p>
          </p:txBody>
        </p:sp>
        <p:sp>
          <p:nvSpPr>
            <p:cNvPr id="10" name="TextBox 16">
              <a:extLst>
                <a:ext uri="{FF2B5EF4-FFF2-40B4-BE49-F238E27FC236}">
                  <a16:creationId xmlns:a16="http://schemas.microsoft.com/office/drawing/2014/main" id="{6E38B269-3E66-4899-A57A-3E358A8B7B23}"/>
                </a:ext>
              </a:extLst>
            </p:cNvPr>
            <p:cNvSpPr txBox="1">
              <a:spLocks noChangeArrowheads="1"/>
            </p:cNvSpPr>
            <p:nvPr/>
          </p:nvSpPr>
          <p:spPr bwMode="auto">
            <a:xfrm>
              <a:off x="1187589"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0 / 117 / 154</a:t>
              </a:r>
            </a:p>
          </p:txBody>
        </p:sp>
        <p:sp>
          <p:nvSpPr>
            <p:cNvPr id="11" name="Rectangle 10">
              <a:extLst>
                <a:ext uri="{FF2B5EF4-FFF2-40B4-BE49-F238E27FC236}">
                  <a16:creationId xmlns:a16="http://schemas.microsoft.com/office/drawing/2014/main" id="{4B1AF9F7-7364-4A57-A8DB-A0EEBF748127}"/>
                </a:ext>
              </a:extLst>
            </p:cNvPr>
            <p:cNvSpPr/>
            <p:nvPr/>
          </p:nvSpPr>
          <p:spPr>
            <a:xfrm>
              <a:off x="2181245" y="1056975"/>
              <a:ext cx="806694" cy="700871"/>
            </a:xfrm>
            <a:prstGeom prst="rect">
              <a:avLst/>
            </a:prstGeom>
            <a:solidFill>
              <a:srgbClr val="CED6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12" name="Rectangle 11">
              <a:extLst>
                <a:ext uri="{FF2B5EF4-FFF2-40B4-BE49-F238E27FC236}">
                  <a16:creationId xmlns:a16="http://schemas.microsoft.com/office/drawing/2014/main" id="{93F5CBBF-796C-41AB-AC3B-E50E37A8EFF5}"/>
                </a:ext>
              </a:extLst>
            </p:cNvPr>
            <p:cNvSpPr/>
            <p:nvPr/>
          </p:nvSpPr>
          <p:spPr>
            <a:xfrm>
              <a:off x="2181245" y="2102738"/>
              <a:ext cx="806694" cy="700871"/>
            </a:xfrm>
            <a:prstGeom prst="rect">
              <a:avLst/>
            </a:prstGeom>
            <a:solidFill>
              <a:srgbClr val="85CD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13" name="TextBox 19">
              <a:extLst>
                <a:ext uri="{FF2B5EF4-FFF2-40B4-BE49-F238E27FC236}">
                  <a16:creationId xmlns:a16="http://schemas.microsoft.com/office/drawing/2014/main" id="{881AD69E-4CE7-44E6-A3C4-C092E98DA82B}"/>
                </a:ext>
              </a:extLst>
            </p:cNvPr>
            <p:cNvSpPr txBox="1">
              <a:spLocks noChangeArrowheads="1"/>
            </p:cNvSpPr>
            <p:nvPr/>
          </p:nvSpPr>
          <p:spPr bwMode="auto">
            <a:xfrm>
              <a:off x="2181310"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206 / 214 / 75</a:t>
              </a:r>
            </a:p>
          </p:txBody>
        </p:sp>
        <p:sp>
          <p:nvSpPr>
            <p:cNvPr id="14" name="TextBox 20">
              <a:extLst>
                <a:ext uri="{FF2B5EF4-FFF2-40B4-BE49-F238E27FC236}">
                  <a16:creationId xmlns:a16="http://schemas.microsoft.com/office/drawing/2014/main" id="{94A867CB-4AF4-4C08-B18B-61DF481107A2}"/>
                </a:ext>
              </a:extLst>
            </p:cNvPr>
            <p:cNvSpPr txBox="1">
              <a:spLocks noChangeArrowheads="1"/>
            </p:cNvSpPr>
            <p:nvPr/>
          </p:nvSpPr>
          <p:spPr bwMode="auto">
            <a:xfrm>
              <a:off x="2181310"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133 / 205 / 219</a:t>
              </a:r>
            </a:p>
          </p:txBody>
        </p:sp>
        <p:sp>
          <p:nvSpPr>
            <p:cNvPr id="15" name="Rectangle 14">
              <a:extLst>
                <a:ext uri="{FF2B5EF4-FFF2-40B4-BE49-F238E27FC236}">
                  <a16:creationId xmlns:a16="http://schemas.microsoft.com/office/drawing/2014/main" id="{FFF5F192-993A-47BA-973C-90022DAD9F4F}"/>
                </a:ext>
              </a:extLst>
            </p:cNvPr>
            <p:cNvSpPr/>
            <p:nvPr/>
          </p:nvSpPr>
          <p:spPr>
            <a:xfrm>
              <a:off x="3175571" y="1056975"/>
              <a:ext cx="805418" cy="700871"/>
            </a:xfrm>
            <a:prstGeom prst="rect">
              <a:avLst/>
            </a:prstGeom>
            <a:solidFill>
              <a:srgbClr val="FF6D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16" name="Rectangle 15">
              <a:extLst>
                <a:ext uri="{FF2B5EF4-FFF2-40B4-BE49-F238E27FC236}">
                  <a16:creationId xmlns:a16="http://schemas.microsoft.com/office/drawing/2014/main" id="{7992D836-8C54-4F57-BD6C-8A664883B9B1}"/>
                </a:ext>
              </a:extLst>
            </p:cNvPr>
            <p:cNvSpPr/>
            <p:nvPr/>
          </p:nvSpPr>
          <p:spPr>
            <a:xfrm>
              <a:off x="3175571" y="2102738"/>
              <a:ext cx="805418" cy="700871"/>
            </a:xfrm>
            <a:prstGeom prst="rect">
              <a:avLst/>
            </a:prstGeom>
            <a:solidFill>
              <a:srgbClr val="4B30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17" name="TextBox 23">
              <a:extLst>
                <a:ext uri="{FF2B5EF4-FFF2-40B4-BE49-F238E27FC236}">
                  <a16:creationId xmlns:a16="http://schemas.microsoft.com/office/drawing/2014/main" id="{965665E9-8619-49EC-8663-2E5841C4B081}"/>
                </a:ext>
              </a:extLst>
            </p:cNvPr>
            <p:cNvSpPr txBox="1">
              <a:spLocks noChangeArrowheads="1"/>
            </p:cNvSpPr>
            <p:nvPr/>
          </p:nvSpPr>
          <p:spPr bwMode="auto">
            <a:xfrm>
              <a:off x="3175031"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255 / 109 / 34</a:t>
              </a:r>
            </a:p>
          </p:txBody>
        </p:sp>
        <p:sp>
          <p:nvSpPr>
            <p:cNvPr id="18" name="TextBox 24">
              <a:extLst>
                <a:ext uri="{FF2B5EF4-FFF2-40B4-BE49-F238E27FC236}">
                  <a16:creationId xmlns:a16="http://schemas.microsoft.com/office/drawing/2014/main" id="{C383470E-608B-459B-80E9-6AF88C297EC3}"/>
                </a:ext>
              </a:extLst>
            </p:cNvPr>
            <p:cNvSpPr txBox="1">
              <a:spLocks noChangeArrowheads="1"/>
            </p:cNvSpPr>
            <p:nvPr/>
          </p:nvSpPr>
          <p:spPr bwMode="auto">
            <a:xfrm>
              <a:off x="3175031"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75 / 48 / 106</a:t>
              </a:r>
            </a:p>
          </p:txBody>
        </p:sp>
        <p:sp>
          <p:nvSpPr>
            <p:cNvPr id="19" name="Rectangle 18">
              <a:extLst>
                <a:ext uri="{FF2B5EF4-FFF2-40B4-BE49-F238E27FC236}">
                  <a16:creationId xmlns:a16="http://schemas.microsoft.com/office/drawing/2014/main" id="{A54EC553-3558-4335-9303-7E666AB1C282}"/>
                </a:ext>
              </a:extLst>
            </p:cNvPr>
            <p:cNvSpPr/>
            <p:nvPr/>
          </p:nvSpPr>
          <p:spPr>
            <a:xfrm>
              <a:off x="4168621" y="1056975"/>
              <a:ext cx="806694" cy="700871"/>
            </a:xfrm>
            <a:prstGeom prst="rect">
              <a:avLst/>
            </a:prstGeom>
            <a:solidFill>
              <a:srgbClr val="F8DE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20" name="Rectangle 19">
              <a:extLst>
                <a:ext uri="{FF2B5EF4-FFF2-40B4-BE49-F238E27FC236}">
                  <a16:creationId xmlns:a16="http://schemas.microsoft.com/office/drawing/2014/main" id="{88A3C6E7-4914-4685-9273-F5EBB8C7919A}"/>
                </a:ext>
              </a:extLst>
            </p:cNvPr>
            <p:cNvSpPr/>
            <p:nvPr/>
          </p:nvSpPr>
          <p:spPr>
            <a:xfrm>
              <a:off x="4168621" y="2102738"/>
              <a:ext cx="806694" cy="700871"/>
            </a:xfrm>
            <a:prstGeom prst="rect">
              <a:avLst/>
            </a:prstGeom>
            <a:solidFill>
              <a:srgbClr val="A5A2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21" name="TextBox 27">
              <a:extLst>
                <a:ext uri="{FF2B5EF4-FFF2-40B4-BE49-F238E27FC236}">
                  <a16:creationId xmlns:a16="http://schemas.microsoft.com/office/drawing/2014/main" id="{0BF590BE-602A-4A05-A53C-0E915EFB36D7}"/>
                </a:ext>
              </a:extLst>
            </p:cNvPr>
            <p:cNvSpPr txBox="1">
              <a:spLocks noChangeArrowheads="1"/>
            </p:cNvSpPr>
            <p:nvPr/>
          </p:nvSpPr>
          <p:spPr bwMode="auto">
            <a:xfrm>
              <a:off x="4168752"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248 / 222 110</a:t>
              </a:r>
            </a:p>
          </p:txBody>
        </p:sp>
        <p:sp>
          <p:nvSpPr>
            <p:cNvPr id="22" name="TextBox 28">
              <a:extLst>
                <a:ext uri="{FF2B5EF4-FFF2-40B4-BE49-F238E27FC236}">
                  <a16:creationId xmlns:a16="http://schemas.microsoft.com/office/drawing/2014/main" id="{6B4F293F-54DE-4130-8312-C638F97B9D20}"/>
                </a:ext>
              </a:extLst>
            </p:cNvPr>
            <p:cNvSpPr txBox="1">
              <a:spLocks noChangeArrowheads="1"/>
            </p:cNvSpPr>
            <p:nvPr/>
          </p:nvSpPr>
          <p:spPr bwMode="auto">
            <a:xfrm>
              <a:off x="4168752"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165 / 162 198</a:t>
              </a:r>
            </a:p>
          </p:txBody>
        </p:sp>
        <p:sp>
          <p:nvSpPr>
            <p:cNvPr id="23" name="Rectangle 22">
              <a:extLst>
                <a:ext uri="{FF2B5EF4-FFF2-40B4-BE49-F238E27FC236}">
                  <a16:creationId xmlns:a16="http://schemas.microsoft.com/office/drawing/2014/main" id="{E9CF3E50-B124-4EF2-8FFF-A390A91581B4}"/>
                </a:ext>
              </a:extLst>
            </p:cNvPr>
            <p:cNvSpPr/>
            <p:nvPr/>
          </p:nvSpPr>
          <p:spPr>
            <a:xfrm>
              <a:off x="5162948" y="1056975"/>
              <a:ext cx="805417" cy="700871"/>
            </a:xfrm>
            <a:prstGeom prst="rect">
              <a:avLst/>
            </a:prstGeom>
            <a:solidFill>
              <a:srgbClr val="6A1A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24" name="Rectangle 23">
              <a:extLst>
                <a:ext uri="{FF2B5EF4-FFF2-40B4-BE49-F238E27FC236}">
                  <a16:creationId xmlns:a16="http://schemas.microsoft.com/office/drawing/2014/main" id="{D61BE3B6-85CD-488F-8EAE-712D2CF3E925}"/>
                </a:ext>
              </a:extLst>
            </p:cNvPr>
            <p:cNvSpPr/>
            <p:nvPr/>
          </p:nvSpPr>
          <p:spPr>
            <a:xfrm>
              <a:off x="5162948" y="2102738"/>
              <a:ext cx="805417" cy="700871"/>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25" name="TextBox 31">
              <a:extLst>
                <a:ext uri="{FF2B5EF4-FFF2-40B4-BE49-F238E27FC236}">
                  <a16:creationId xmlns:a16="http://schemas.microsoft.com/office/drawing/2014/main" id="{B0380402-8BAA-41A7-BCBF-993FC9FBDC01}"/>
                </a:ext>
              </a:extLst>
            </p:cNvPr>
            <p:cNvSpPr txBox="1">
              <a:spLocks noChangeArrowheads="1"/>
            </p:cNvSpPr>
            <p:nvPr/>
          </p:nvSpPr>
          <p:spPr bwMode="auto">
            <a:xfrm>
              <a:off x="5162473"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106 / 26 / 65</a:t>
              </a:r>
            </a:p>
          </p:txBody>
        </p:sp>
        <p:sp>
          <p:nvSpPr>
            <p:cNvPr id="26" name="TextBox 32">
              <a:extLst>
                <a:ext uri="{FF2B5EF4-FFF2-40B4-BE49-F238E27FC236}">
                  <a16:creationId xmlns:a16="http://schemas.microsoft.com/office/drawing/2014/main" id="{C2D24F97-8A31-4D20-9D24-10004447A1E1}"/>
                </a:ext>
              </a:extLst>
            </p:cNvPr>
            <p:cNvSpPr txBox="1">
              <a:spLocks noChangeArrowheads="1"/>
            </p:cNvSpPr>
            <p:nvPr/>
          </p:nvSpPr>
          <p:spPr bwMode="auto">
            <a:xfrm>
              <a:off x="5162473"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55 / 66 / 74</a:t>
              </a:r>
            </a:p>
          </p:txBody>
        </p:sp>
        <p:sp>
          <p:nvSpPr>
            <p:cNvPr id="27" name="Rectangle 26">
              <a:extLst>
                <a:ext uri="{FF2B5EF4-FFF2-40B4-BE49-F238E27FC236}">
                  <a16:creationId xmlns:a16="http://schemas.microsoft.com/office/drawing/2014/main" id="{29C79DC8-7004-4162-B2EE-C87BD0797816}"/>
                </a:ext>
              </a:extLst>
            </p:cNvPr>
            <p:cNvSpPr/>
            <p:nvPr/>
          </p:nvSpPr>
          <p:spPr>
            <a:xfrm>
              <a:off x="6155998" y="1056975"/>
              <a:ext cx="806694" cy="700871"/>
            </a:xfrm>
            <a:prstGeom prst="rect">
              <a:avLst/>
            </a:prstGeom>
            <a:solidFill>
              <a:srgbClr val="AA1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28" name="Rectangle 27">
              <a:extLst>
                <a:ext uri="{FF2B5EF4-FFF2-40B4-BE49-F238E27FC236}">
                  <a16:creationId xmlns:a16="http://schemas.microsoft.com/office/drawing/2014/main" id="{079ECCD5-4C59-42B9-AF16-639FF69B17FD}"/>
                </a:ext>
              </a:extLst>
            </p:cNvPr>
            <p:cNvSpPr/>
            <p:nvPr/>
          </p:nvSpPr>
          <p:spPr>
            <a:xfrm>
              <a:off x="6155998" y="2102738"/>
              <a:ext cx="806694" cy="700871"/>
            </a:xfrm>
            <a:prstGeom prst="rect">
              <a:avLst/>
            </a:pr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29" name="TextBox 35">
              <a:extLst>
                <a:ext uri="{FF2B5EF4-FFF2-40B4-BE49-F238E27FC236}">
                  <a16:creationId xmlns:a16="http://schemas.microsoft.com/office/drawing/2014/main" id="{612AFAA3-510B-456D-AACC-AEB552A1F7E2}"/>
                </a:ext>
              </a:extLst>
            </p:cNvPr>
            <p:cNvSpPr txBox="1">
              <a:spLocks noChangeArrowheads="1"/>
            </p:cNvSpPr>
            <p:nvPr/>
          </p:nvSpPr>
          <p:spPr bwMode="auto">
            <a:xfrm>
              <a:off x="6156194"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170 / 25 / 72 </a:t>
              </a:r>
            </a:p>
          </p:txBody>
        </p:sp>
        <p:sp>
          <p:nvSpPr>
            <p:cNvPr id="30" name="TextBox 36">
              <a:extLst>
                <a:ext uri="{FF2B5EF4-FFF2-40B4-BE49-F238E27FC236}">
                  <a16:creationId xmlns:a16="http://schemas.microsoft.com/office/drawing/2014/main" id="{F8C90338-8800-425F-BE4D-30E8BA502F72}"/>
                </a:ext>
              </a:extLst>
            </p:cNvPr>
            <p:cNvSpPr txBox="1">
              <a:spLocks noChangeArrowheads="1"/>
            </p:cNvSpPr>
            <p:nvPr/>
          </p:nvSpPr>
          <p:spPr bwMode="auto">
            <a:xfrm>
              <a:off x="6156194"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165 / 172 / 175</a:t>
              </a:r>
            </a:p>
          </p:txBody>
        </p:sp>
      </p:grpSp>
      <p:sp>
        <p:nvSpPr>
          <p:cNvPr id="31" name="TextBox 37">
            <a:extLst>
              <a:ext uri="{FF2B5EF4-FFF2-40B4-BE49-F238E27FC236}">
                <a16:creationId xmlns:a16="http://schemas.microsoft.com/office/drawing/2014/main" id="{5032BB4D-B64E-4D6C-83DD-6556B611C7E3}"/>
              </a:ext>
            </a:extLst>
          </p:cNvPr>
          <p:cNvSpPr txBox="1">
            <a:spLocks noChangeArrowheads="1"/>
          </p:cNvSpPr>
          <p:nvPr/>
        </p:nvSpPr>
        <p:spPr bwMode="auto">
          <a:xfrm>
            <a:off x="499533" y="-4234"/>
            <a:ext cx="33866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3200"/>
              <a:t>Infineum colours</a:t>
            </a:r>
          </a:p>
        </p:txBody>
      </p:sp>
      <p:pic>
        <p:nvPicPr>
          <p:cNvPr id="32" name="Picture 38">
            <a:extLst>
              <a:ext uri="{FF2B5EF4-FFF2-40B4-BE49-F238E27FC236}">
                <a16:creationId xmlns:a16="http://schemas.microsoft.com/office/drawing/2014/main" id="{3BFDFFE2-D752-4506-8301-5B6384A4B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15794579-8246-42CA-9B30-13927248033F}"/>
              </a:ext>
            </a:extLst>
          </p:cNvPr>
          <p:cNvSpPr/>
          <p:nvPr/>
        </p:nvSpPr>
        <p:spPr>
          <a:xfrm>
            <a:off x="404284" y="709084"/>
            <a:ext cx="1337733" cy="1335616"/>
          </a:xfrm>
          <a:prstGeom prst="rect">
            <a:avLst/>
          </a:prstGeom>
          <a:solidFill>
            <a:srgbClr val="173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34" name="TextBox 40">
            <a:extLst>
              <a:ext uri="{FF2B5EF4-FFF2-40B4-BE49-F238E27FC236}">
                <a16:creationId xmlns:a16="http://schemas.microsoft.com/office/drawing/2014/main" id="{63DF5B54-3815-4DE9-8AC4-69F5186DEC16}"/>
              </a:ext>
            </a:extLst>
          </p:cNvPr>
          <p:cNvSpPr txBox="1">
            <a:spLocks noChangeArrowheads="1"/>
          </p:cNvSpPr>
          <p:nvPr/>
        </p:nvSpPr>
        <p:spPr bwMode="auto">
          <a:xfrm>
            <a:off x="645584" y="2044701"/>
            <a:ext cx="4055533" cy="30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ts val="800"/>
              </a:spcBef>
              <a:spcAft>
                <a:spcPts val="667"/>
              </a:spcAft>
            </a:pPr>
            <a:r>
              <a:rPr lang="en-GB" altLang="en-US" sz="1467">
                <a:cs typeface="Arial" panose="020B0604020202020204" pitchFamily="34" charset="0"/>
              </a:rPr>
              <a:t>23 / 60 / 93 Infineum PowerPoint blue</a:t>
            </a:r>
          </a:p>
        </p:txBody>
      </p:sp>
    </p:spTree>
    <p:extLst>
      <p:ext uri="{BB962C8B-B14F-4D97-AF65-F5344CB8AC3E}">
        <p14:creationId xmlns:p14="http://schemas.microsoft.com/office/powerpoint/2010/main" val="1933123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rmissions">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57B903E9-4373-424F-AE50-4EB2EE0FA051}"/>
              </a:ext>
            </a:extLst>
          </p:cNvPr>
          <p:cNvSpPr txBox="1">
            <a:spLocks noChangeArrowheads="1"/>
          </p:cNvSpPr>
          <p:nvPr/>
        </p:nvSpPr>
        <p:spPr bwMode="auto">
          <a:xfrm>
            <a:off x="499534" y="1860551"/>
            <a:ext cx="10900833" cy="419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333"/>
              <a:t>Permission is given for storage of one copy in electronic means for reference purposes. Further reproduction of any material is prohibited without prior written consent of Infineum International Limited.</a:t>
            </a:r>
          </a:p>
          <a:p>
            <a:pPr eaLnBrk="1" hangingPunct="1"/>
            <a:endParaRPr lang="en-GB" altLang="en-US" sz="1333"/>
          </a:p>
          <a:p>
            <a:pPr eaLnBrk="1" hangingPunct="1"/>
            <a:r>
              <a:rPr lang="en-GB" altLang="en-US" sz="1333"/>
              <a:t>The information contained in this document is based upon data believed to be reliable at the time of going to press and relates only to the matters specifically mentioned in this document. Although Infineum has used reasonable skill and care in the preparation of this information, in the absence of any overriding obligations arising under a specific contract, no representation, warranty (express or implied), or guarantee is made as to the suitability, accuracy, reliability or completeness of the information; nothing in this document shall reduce the user’s responsibility to satisfy itself as to the suitability, accuracy, reliability, and completeness of such information for its particular use; there is no warranty against intellectual property infringement; and Infineum shall not be liable for any loss, damage or injury that may occur from the use of this information other than death or personal injury caused by its negligence.  No statement shall be construed as an endorsement of any product or process. For greater certainty, before use of information contained in this document, particularly if the product is used for a purpose or under conditions which are abnormal or not reasonably foreseeable, this information must be reviewed with the supplier of such information.</a:t>
            </a:r>
          </a:p>
          <a:p>
            <a:pPr eaLnBrk="1" hangingPunct="1"/>
            <a:endParaRPr lang="en-GB" altLang="en-US" sz="1333"/>
          </a:p>
          <a:p>
            <a:pPr eaLnBrk="1" hangingPunct="1"/>
            <a:r>
              <a:rPr lang="en-GB" altLang="en-US" sz="1333"/>
              <a:t>Links to third party websites from this document are provided solely for your convenience. Infineum does not control and is not responsible for the content of those third party websites. If you decide to access any of those websites, you do so entirely at your own risk. Please also refer to our Privacy Policy.</a:t>
            </a:r>
          </a:p>
          <a:p>
            <a:pPr eaLnBrk="1" hangingPunct="1"/>
            <a:endParaRPr lang="en-GB" altLang="en-US" sz="1333"/>
          </a:p>
          <a:p>
            <a:pPr eaLnBrk="1" hangingPunct="1"/>
            <a:r>
              <a:rPr lang="en-GB" altLang="en-US" sz="1333"/>
              <a:t>‘INFINEUM’, the interlocking Ripple Device, the corporate mark comprising INFINEUM and the interlocking Ripple Device and </a:t>
            </a:r>
            <a:r>
              <a:rPr lang="zh-SG" altLang="en-US" sz="1333">
                <a:ea typeface="宋体" panose="02010600030101010101" pitchFamily="2" charset="-122"/>
              </a:rPr>
              <a:t>润英联 </a:t>
            </a:r>
            <a:r>
              <a:rPr lang="en-GB" altLang="en-US" sz="1333"/>
              <a:t>are trademarks of Infineum International Limited.</a:t>
            </a:r>
          </a:p>
          <a:p>
            <a:pPr eaLnBrk="1" hangingPunct="1"/>
            <a:r>
              <a:rPr lang="en-GB" altLang="en-US" sz="1333"/>
              <a:t>© 2023 Infineum International Limited. All rights reserved.</a:t>
            </a:r>
          </a:p>
        </p:txBody>
      </p:sp>
      <p:sp>
        <p:nvSpPr>
          <p:cNvPr id="3" name="Rounded Rectangle 3">
            <a:extLst>
              <a:ext uri="{FF2B5EF4-FFF2-40B4-BE49-F238E27FC236}">
                <a16:creationId xmlns:a16="http://schemas.microsoft.com/office/drawing/2014/main" id="{94D6CBEB-BE36-4B82-B21B-7D235DE1BD6E}"/>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sp>
        <p:nvSpPr>
          <p:cNvPr id="4" name="TextBox 10">
            <a:extLst>
              <a:ext uri="{FF2B5EF4-FFF2-40B4-BE49-F238E27FC236}">
                <a16:creationId xmlns:a16="http://schemas.microsoft.com/office/drawing/2014/main" id="{0DDC6CF5-27B7-42CB-B278-06542E4AA3B4}"/>
              </a:ext>
            </a:extLst>
          </p:cNvPr>
          <p:cNvSpPr txBox="1">
            <a:spLocks noChangeArrowheads="1"/>
          </p:cNvSpPr>
          <p:nvPr/>
        </p:nvSpPr>
        <p:spPr bwMode="auto">
          <a:xfrm>
            <a:off x="499534" y="2118"/>
            <a:ext cx="4726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3200"/>
              <a:t>Permissions</a:t>
            </a:r>
          </a:p>
        </p:txBody>
      </p:sp>
      <p:pic>
        <p:nvPicPr>
          <p:cNvPr id="5" name="Picture 11">
            <a:extLst>
              <a:ext uri="{FF2B5EF4-FFF2-40B4-BE49-F238E27FC236}">
                <a16:creationId xmlns:a16="http://schemas.microsoft.com/office/drawing/2014/main" id="{CEF97518-F356-4CA7-87FD-E199978B0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0184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Section header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FAF06B-DDCF-4BA8-B019-2FFE56ED0AD5}"/>
              </a:ext>
            </a:extLst>
          </p:cNvPr>
          <p:cNvSpPr/>
          <p:nvPr userDrawn="1"/>
        </p:nvSpPr>
        <p:spPr bwMode="auto">
          <a:xfrm rot="10800000">
            <a:off x="0" y="1341496"/>
            <a:ext cx="12192000" cy="1599128"/>
          </a:xfrm>
          <a:prstGeom prst="rect">
            <a:avLst/>
          </a:prstGeom>
          <a:gradFill>
            <a:gsLst>
              <a:gs pos="0">
                <a:schemeClr val="accent3">
                  <a:lumMod val="20000"/>
                  <a:lumOff val="80000"/>
                </a:schemeClr>
              </a:gs>
              <a:gs pos="35000">
                <a:schemeClr val="accent3">
                  <a:lumMod val="60000"/>
                  <a:lumOff val="40000"/>
                </a:schemeClr>
              </a:gs>
              <a:gs pos="100000">
                <a:schemeClr val="accent3">
                  <a:lumMod val="75000"/>
                </a:schemeClr>
              </a:gs>
            </a:gsLst>
            <a:lin ang="2700000" scaled="1"/>
          </a:gradFill>
          <a:ln w="9525">
            <a:noFill/>
            <a:round/>
            <a:headEnd/>
            <a:tailEnd/>
          </a:ln>
        </p:spPr>
        <p:txBody>
          <a:bodyPr vert="horz" wrap="square" lIns="121920" tIns="60960" rIns="121920" bIns="60960" numCol="1" rtlCol="0" anchor="t" anchorCtr="0" compatLnSpc="1">
            <a:prstTxWarp prst="textNoShape">
              <a:avLst/>
            </a:prstTxWarp>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121914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Arial" panose="020B0604020202020204" pitchFamily="34" charset="0"/>
              <a:ea typeface="+mn-ea"/>
              <a:cs typeface="+mn-cs"/>
            </a:endParaRPr>
          </a:p>
        </p:txBody>
      </p:sp>
      <p:sp>
        <p:nvSpPr>
          <p:cNvPr id="2" name="Title 1"/>
          <p:cNvSpPr>
            <a:spLocks noGrp="1"/>
          </p:cNvSpPr>
          <p:nvPr>
            <p:ph type="ctrTitle" hasCustomPrompt="1"/>
          </p:nvPr>
        </p:nvSpPr>
        <p:spPr>
          <a:xfrm>
            <a:off x="973063" y="1746170"/>
            <a:ext cx="9408000" cy="1172844"/>
          </a:xfrm>
        </p:spPr>
        <p:txBody>
          <a:bodyPr>
            <a:noAutofit/>
          </a:bodyPr>
          <a:lstStyle>
            <a:lvl1pPr algn="l">
              <a:defRPr sz="3200" b="0" cap="none"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a:t>Section title to go here</a:t>
            </a:r>
            <a:br>
              <a:rPr lang="en-US"/>
            </a:br>
            <a:r>
              <a:rPr lang="en-US"/>
              <a:t>second line would go here</a:t>
            </a:r>
            <a:endParaRPr lang="en-GB"/>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215691" y="3789682"/>
            <a:ext cx="2628052" cy="262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803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5A8879C-1BAB-4881-A64D-4CB06F2BEACB}"/>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5" name="Picture 9">
            <a:extLst>
              <a:ext uri="{FF2B5EF4-FFF2-40B4-BE49-F238E27FC236}">
                <a16:creationId xmlns:a16="http://schemas.microsoft.com/office/drawing/2014/main" id="{CCC8D492-9D91-4C40-A467-A4FDCCCF0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488" y="43541"/>
            <a:ext cx="9360000" cy="979200"/>
          </a:xfrm>
        </p:spPr>
        <p:txBody>
          <a:bodyPr>
            <a:noAutofit/>
          </a:bodyPr>
          <a:lstStyle>
            <a:lvl1pPr>
              <a:defRPr/>
            </a:lvl1pPr>
          </a:lstStyle>
          <a:p>
            <a:r>
              <a:rPr lang="en-US"/>
              <a:t>Click to edit Master title style</a:t>
            </a:r>
            <a:endParaRPr lang="en-GB"/>
          </a:p>
        </p:txBody>
      </p:sp>
      <p:sp>
        <p:nvSpPr>
          <p:cNvPr id="3" name="Content Placeholder 2"/>
          <p:cNvSpPr>
            <a:spLocks noGrp="1"/>
          </p:cNvSpPr>
          <p:nvPr>
            <p:ph idx="1"/>
          </p:nvPr>
        </p:nvSpPr>
        <p:spPr>
          <a:xfrm>
            <a:off x="427200" y="1130157"/>
            <a:ext cx="11342400" cy="5213043"/>
          </a:xfrm>
        </p:spPr>
        <p:txBody>
          <a:bodyPr/>
          <a:lstStyle>
            <a:lvl1pPr marL="287993" indent="-287993">
              <a:lnSpc>
                <a:spcPct val="100000"/>
              </a:lnSpc>
              <a:spcBef>
                <a:spcPts val="0"/>
              </a:spcBef>
              <a:spcAft>
                <a:spcPts val="667"/>
              </a:spcAft>
              <a:defRPr sz="2667"/>
            </a:lvl1pPr>
            <a:lvl2pPr marL="575986" indent="-287993">
              <a:lnSpc>
                <a:spcPct val="100000"/>
              </a:lnSpc>
              <a:spcBef>
                <a:spcPts val="0"/>
              </a:spcBef>
              <a:spcAft>
                <a:spcPts val="533"/>
              </a:spcAft>
              <a:defRPr sz="2400"/>
            </a:lvl2pPr>
            <a:lvl3pPr marL="863978" indent="-287993">
              <a:lnSpc>
                <a:spcPct val="100000"/>
              </a:lnSpc>
              <a:spcBef>
                <a:spcPts val="0"/>
              </a:spcBef>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94416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Section header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FAF06B-DDCF-4BA8-B019-2FFE56ED0AD5}"/>
              </a:ext>
            </a:extLst>
          </p:cNvPr>
          <p:cNvSpPr/>
          <p:nvPr userDrawn="1"/>
        </p:nvSpPr>
        <p:spPr bwMode="auto">
          <a:xfrm rot="10800000">
            <a:off x="0" y="1341496"/>
            <a:ext cx="12192000" cy="1599128"/>
          </a:xfrm>
          <a:prstGeom prst="rect">
            <a:avLst/>
          </a:prstGeom>
          <a:gradFill>
            <a:gsLst>
              <a:gs pos="0">
                <a:schemeClr val="accent2">
                  <a:lumMod val="20000"/>
                  <a:lumOff val="80000"/>
                </a:schemeClr>
              </a:gs>
              <a:gs pos="35000">
                <a:schemeClr val="accent2">
                  <a:lumMod val="60000"/>
                  <a:lumOff val="40000"/>
                </a:schemeClr>
              </a:gs>
              <a:gs pos="100000">
                <a:schemeClr val="accent2">
                  <a:lumMod val="75000"/>
                </a:schemeClr>
              </a:gs>
            </a:gsLst>
            <a:lin ang="2700000" scaled="1"/>
          </a:gradFill>
          <a:ln w="9525">
            <a:noFill/>
            <a:round/>
            <a:headEnd/>
            <a:tailEnd/>
          </a:ln>
        </p:spPr>
        <p:txBody>
          <a:bodyPr vert="horz" wrap="square" lIns="121920" tIns="60960" rIns="121920" bIns="60960" numCol="1" rtlCol="0" anchor="t" anchorCtr="0" compatLnSpc="1">
            <a:prstTxWarp prst="textNoShape">
              <a:avLst/>
            </a:prstTxWarp>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121914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Arial" panose="020B0604020202020204" pitchFamily="34" charset="0"/>
              <a:ea typeface="+mn-ea"/>
              <a:cs typeface="+mn-cs"/>
            </a:endParaRPr>
          </a:p>
        </p:txBody>
      </p:sp>
      <p:sp>
        <p:nvSpPr>
          <p:cNvPr id="2" name="Title 1"/>
          <p:cNvSpPr>
            <a:spLocks noGrp="1"/>
          </p:cNvSpPr>
          <p:nvPr>
            <p:ph type="ctrTitle" hasCustomPrompt="1"/>
          </p:nvPr>
        </p:nvSpPr>
        <p:spPr>
          <a:xfrm>
            <a:off x="973063" y="1746170"/>
            <a:ext cx="9408000" cy="1172844"/>
          </a:xfrm>
        </p:spPr>
        <p:txBody>
          <a:bodyPr>
            <a:noAutofit/>
          </a:bodyPr>
          <a:lstStyle>
            <a:lvl1pPr algn="l">
              <a:defRPr sz="3200" b="0" cap="none"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a:t>Section title to go here</a:t>
            </a:r>
            <a:br>
              <a:rPr lang="en-US"/>
            </a:br>
            <a:r>
              <a:rPr lang="en-US"/>
              <a:t>second line would go here</a:t>
            </a:r>
            <a:endParaRPr lang="en-GB"/>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215691" y="3789682"/>
            <a:ext cx="2628052" cy="262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800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 Two Content">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403341" y="1503649"/>
            <a:ext cx="5414191" cy="5081821"/>
          </a:xfrm>
        </p:spPr>
        <p:txBody>
          <a:bodyPr>
            <a:noAutofit/>
          </a:bodyPr>
          <a:lstStyle>
            <a:lvl1pPr>
              <a:defRPr/>
            </a:lvl1pPr>
          </a:lstStyle>
          <a:p>
            <a:pPr lvl="0"/>
            <a:r>
              <a:rPr lang="en-US"/>
              <a:t>[Add content, click Home&gt; Indent to create bullet]</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idx="51" hasCustomPrompt="1"/>
          </p:nvPr>
        </p:nvSpPr>
        <p:spPr>
          <a:xfrm>
            <a:off x="5964777" y="1503649"/>
            <a:ext cx="5695340" cy="5081821"/>
          </a:xfrm>
        </p:spPr>
        <p:txBody>
          <a:bodyPr>
            <a:noAutofit/>
          </a:bodyPr>
          <a:lstStyle>
            <a:lvl1pPr>
              <a:defRPr/>
            </a:lvl1pPr>
          </a:lstStyle>
          <a:p>
            <a:pPr lvl="0"/>
            <a:r>
              <a:rPr lang="en-US"/>
              <a:t>[Add content, click Home&gt; Indent to create bullet]</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hasCustomPrompt="1"/>
          </p:nvPr>
        </p:nvSpPr>
        <p:spPr>
          <a:xfrm>
            <a:off x="419821" y="305385"/>
            <a:ext cx="11240296" cy="1048116"/>
          </a:xfrm>
          <a:prstGeom prst="rect">
            <a:avLst/>
          </a:prstGeom>
        </p:spPr>
        <p:txBody>
          <a:bodyPr anchor="b">
            <a:noAutofit/>
          </a:bodyPr>
          <a:lstStyle>
            <a:lvl1pPr>
              <a:defRPr/>
            </a:lvl1pPr>
          </a:lstStyle>
          <a:p>
            <a:pPr lvl="0"/>
            <a:r>
              <a:rPr lang="en-AU"/>
              <a:t>[Add heading] 2-line limit</a:t>
            </a:r>
            <a:endParaRPr lang="en-US"/>
          </a:p>
        </p:txBody>
      </p:sp>
      <p:sp>
        <p:nvSpPr>
          <p:cNvPr id="3" name="Slide Number Placeholder 2">
            <a:extLst>
              <a:ext uri="{FF2B5EF4-FFF2-40B4-BE49-F238E27FC236}">
                <a16:creationId xmlns:a16="http://schemas.microsoft.com/office/drawing/2014/main" id="{61AA6D59-84B5-EB4D-89A3-4CF782815280}"/>
              </a:ext>
            </a:extLst>
          </p:cNvPr>
          <p:cNvSpPr>
            <a:spLocks noGrp="1"/>
          </p:cNvSpPr>
          <p:nvPr>
            <p:ph type="sldNum" sz="quarter" idx="52"/>
          </p:nvPr>
        </p:nvSpPr>
        <p:spPr/>
        <p:txBody>
          <a:bodyPr/>
          <a:lstStyle/>
          <a:p>
            <a:fld id="{09585EE1-6839-4EE9-86C0-7133FD093870}" type="slidenum">
              <a:rPr lang="en-AU" smtClean="0"/>
              <a:pPr/>
              <a:t>‹#›</a:t>
            </a:fld>
            <a:endParaRPr lang="en-AU"/>
          </a:p>
        </p:txBody>
      </p:sp>
    </p:spTree>
    <p:extLst>
      <p:ext uri="{BB962C8B-B14F-4D97-AF65-F5344CB8AC3E}">
        <p14:creationId xmlns:p14="http://schemas.microsoft.com/office/powerpoint/2010/main" val="3217780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ro / Section divider slide">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0722408F-132C-84DF-CD94-D9F6C6057814}"/>
              </a:ext>
            </a:extLst>
          </p:cNvPr>
          <p:cNvSpPr>
            <a:spLocks noGrp="1"/>
          </p:cNvSpPr>
          <p:nvPr>
            <p:ph type="sldNum" sz="quarter" idx="4"/>
          </p:nvPr>
        </p:nvSpPr>
        <p:spPr>
          <a:xfrm>
            <a:off x="11784013" y="6590121"/>
            <a:ext cx="341312" cy="146433"/>
          </a:xfrm>
          <a:prstGeom prst="rect">
            <a:avLst/>
          </a:prstGeom>
        </p:spPr>
        <p:txBody>
          <a:bodyPr lIns="0" tIns="0" rIns="0" bIns="0" anchor="ctr" anchorCtr="0"/>
          <a:lstStyle>
            <a:lvl1pPr>
              <a:defRPr sz="1000">
                <a:solidFill>
                  <a:schemeClr val="bg2"/>
                </a:solidFill>
              </a:defRPr>
            </a:lvl1pPr>
          </a:lstStyle>
          <a:p>
            <a:fld id="{4872A051-E020-1049-85EC-14C2406F4EC3}" type="slidenum">
              <a:rPr lang="en-US" smtClean="0"/>
              <a:pPr/>
              <a:t>‹#›</a:t>
            </a:fld>
            <a:endParaRPr lang="en-US"/>
          </a:p>
        </p:txBody>
      </p:sp>
      <p:pic>
        <p:nvPicPr>
          <p:cNvPr id="6" name="Infineum logo">
            <a:extLst>
              <a:ext uri="{FF2B5EF4-FFF2-40B4-BE49-F238E27FC236}">
                <a16:creationId xmlns:a16="http://schemas.microsoft.com/office/drawing/2014/main" id="{C61155EF-B6EF-0246-DE9E-B4E53B1CC94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46700" y="2003959"/>
            <a:ext cx="1498600" cy="536738"/>
          </a:xfrm>
          <a:prstGeom prst="rect">
            <a:avLst/>
          </a:prstGeom>
        </p:spPr>
      </p:pic>
      <p:sp>
        <p:nvSpPr>
          <p:cNvPr id="8" name="Text Placeholder 7">
            <a:extLst>
              <a:ext uri="{FF2B5EF4-FFF2-40B4-BE49-F238E27FC236}">
                <a16:creationId xmlns:a16="http://schemas.microsoft.com/office/drawing/2014/main" id="{DA2A06CD-75D7-CB2A-DA84-340C3A0CA198}"/>
              </a:ext>
            </a:extLst>
          </p:cNvPr>
          <p:cNvSpPr>
            <a:spLocks noGrp="1"/>
          </p:cNvSpPr>
          <p:nvPr>
            <p:ph type="body" sz="quarter" idx="10" hasCustomPrompt="1"/>
          </p:nvPr>
        </p:nvSpPr>
        <p:spPr>
          <a:xfrm>
            <a:off x="1270000" y="2627087"/>
            <a:ext cx="9652000" cy="1872342"/>
          </a:xfrm>
        </p:spPr>
        <p:txBody>
          <a:bodyPr lIns="0" tIns="0" rIns="0" bIns="0" anchor="ctr" anchorCtr="0">
            <a:normAutofit/>
          </a:bodyPr>
          <a:lstStyle>
            <a:lvl1pPr marL="0" indent="0" algn="ctr">
              <a:buNone/>
              <a:defRPr sz="5400" b="1">
                <a:solidFill>
                  <a:schemeClr val="bg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Add your text here</a:t>
            </a:r>
          </a:p>
          <a:p>
            <a:pPr lvl="0"/>
            <a:r>
              <a:rPr lang="en-US"/>
              <a:t>(two lines are available)</a:t>
            </a:r>
            <a:endParaRPr lang="en-GB"/>
          </a:p>
        </p:txBody>
      </p:sp>
    </p:spTree>
    <p:extLst>
      <p:ext uri="{BB962C8B-B14F-4D97-AF65-F5344CB8AC3E}">
        <p14:creationId xmlns:p14="http://schemas.microsoft.com/office/powerpoint/2010/main" val="25561113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36">
          <p15:clr>
            <a:srgbClr val="FBAE40"/>
          </p15:clr>
        </p15:guide>
        <p15:guide id="4" orient="horz" pos="4110">
          <p15:clr>
            <a:srgbClr val="FBAE40"/>
          </p15:clr>
        </p15:guide>
        <p15:guide id="5" pos="25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C0639-A9AA-584B-AA91-99681780CB40}"/>
              </a:ext>
            </a:extLst>
          </p:cNvPr>
          <p:cNvSpPr>
            <a:spLocks noGrp="1"/>
          </p:cNvSpPr>
          <p:nvPr>
            <p:ph type="title" hasCustomPrompt="1"/>
          </p:nvPr>
        </p:nvSpPr>
        <p:spPr>
          <a:xfrm>
            <a:off x="407987" y="333375"/>
            <a:ext cx="9764713" cy="1079500"/>
          </a:xfrm>
        </p:spPr>
        <p:txBody>
          <a:bodyPr lIns="0" tIns="0" rIns="0" bIns="144000" anchor="ctr" anchorCtr="0">
            <a:normAutofit/>
          </a:bodyPr>
          <a:lstStyle>
            <a:lvl1pPr>
              <a:defRPr sz="3600" b="1">
                <a:solidFill>
                  <a:srgbClr val="7ECEFA"/>
                </a:solidFill>
              </a:defRPr>
            </a:lvl1pPr>
          </a:lstStyle>
          <a:p>
            <a:r>
              <a:rPr lang="en-GB"/>
              <a:t>Click to add title</a:t>
            </a:r>
            <a:endParaRPr lang="en-US"/>
          </a:p>
        </p:txBody>
      </p:sp>
      <p:sp>
        <p:nvSpPr>
          <p:cNvPr id="5" name="Slide Number Placeholder 4">
            <a:extLst>
              <a:ext uri="{FF2B5EF4-FFF2-40B4-BE49-F238E27FC236}">
                <a16:creationId xmlns:a16="http://schemas.microsoft.com/office/drawing/2014/main" id="{E8CA0D50-7959-3B45-B51B-60DF6E038A4B}"/>
              </a:ext>
            </a:extLst>
          </p:cNvPr>
          <p:cNvSpPr>
            <a:spLocks noGrp="1"/>
          </p:cNvSpPr>
          <p:nvPr>
            <p:ph type="sldNum" sz="quarter" idx="12"/>
          </p:nvPr>
        </p:nvSpPr>
        <p:spPr>
          <a:xfrm>
            <a:off x="11784013" y="6590121"/>
            <a:ext cx="341312" cy="146433"/>
          </a:xfrm>
          <a:prstGeom prst="rect">
            <a:avLst/>
          </a:prstGeom>
        </p:spPr>
        <p:txBody>
          <a:bodyPr lIns="0" tIns="0" rIns="0" bIns="0" anchor="ctr" anchorCtr="0"/>
          <a:lstStyle>
            <a:lvl1pPr>
              <a:defRPr sz="1000">
                <a:solidFill>
                  <a:schemeClr val="bg2"/>
                </a:solidFill>
              </a:defRPr>
            </a:lvl1pPr>
          </a:lstStyle>
          <a:p>
            <a:fld id="{4872A051-E020-1049-85EC-14C2406F4EC3}" type="slidenum">
              <a:rPr lang="en-US" smtClean="0"/>
              <a:pPr/>
              <a:t>‹#›</a:t>
            </a:fld>
            <a:endParaRPr lang="en-US"/>
          </a:p>
        </p:txBody>
      </p:sp>
      <p:sp>
        <p:nvSpPr>
          <p:cNvPr id="7" name="Text Placeholder 6">
            <a:extLst>
              <a:ext uri="{FF2B5EF4-FFF2-40B4-BE49-F238E27FC236}">
                <a16:creationId xmlns:a16="http://schemas.microsoft.com/office/drawing/2014/main" id="{71181256-6F41-4F68-BA46-5E8A84C8AE3C}"/>
              </a:ext>
            </a:extLst>
          </p:cNvPr>
          <p:cNvSpPr>
            <a:spLocks noGrp="1"/>
          </p:cNvSpPr>
          <p:nvPr>
            <p:ph type="body" sz="quarter" idx="13" hasCustomPrompt="1"/>
          </p:nvPr>
        </p:nvSpPr>
        <p:spPr>
          <a:xfrm>
            <a:off x="407989" y="1520825"/>
            <a:ext cx="11376024" cy="5003799"/>
          </a:xfrm>
        </p:spPr>
        <p:txBody>
          <a:bodyPr lIns="0" tIns="0" rIns="0" bIns="0"/>
          <a:lstStyle>
            <a:lvl1pPr>
              <a:defRPr/>
            </a:lvl1pPr>
          </a:lstStyle>
          <a:p>
            <a:pPr lvl="0"/>
            <a:r>
              <a:rPr lang="en-US"/>
              <a:t>Start typing…</a:t>
            </a:r>
            <a:endParaRPr lang="en-GB"/>
          </a:p>
        </p:txBody>
      </p:sp>
      <p:pic>
        <p:nvPicPr>
          <p:cNvPr id="8" name="Infineum logo">
            <a:extLst>
              <a:ext uri="{FF2B5EF4-FFF2-40B4-BE49-F238E27FC236}">
                <a16:creationId xmlns:a16="http://schemas.microsoft.com/office/drawing/2014/main" id="{892949FF-A48F-ED3F-0F2F-F266989FBC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44288" y="267879"/>
            <a:ext cx="1339725" cy="479834"/>
          </a:xfrm>
          <a:prstGeom prst="rect">
            <a:avLst/>
          </a:prstGeom>
        </p:spPr>
      </p:pic>
    </p:spTree>
    <p:extLst>
      <p:ext uri="{BB962C8B-B14F-4D97-AF65-F5344CB8AC3E}">
        <p14:creationId xmlns:p14="http://schemas.microsoft.com/office/powerpoint/2010/main" val="3889739553"/>
      </p:ext>
    </p:extLst>
  </p:cSld>
  <p:clrMapOvr>
    <a:masterClrMapping/>
  </p:clrMapOvr>
  <p:extLst>
    <p:ext uri="{DCECCB84-F9BA-43D5-87BE-67443E8EF086}">
      <p15:sldGuideLst xmlns:p15="http://schemas.microsoft.com/office/powerpoint/2012/main">
        <p15:guide id="1" orient="horz" pos="958">
          <p15:clr>
            <a:srgbClr val="FBAE40"/>
          </p15:clr>
        </p15:guide>
        <p15:guide id="2" orient="horz" pos="89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area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CA0D50-7959-3B45-B51B-60DF6E038A4B}"/>
              </a:ext>
            </a:extLst>
          </p:cNvPr>
          <p:cNvSpPr>
            <a:spLocks noGrp="1"/>
          </p:cNvSpPr>
          <p:nvPr>
            <p:ph type="sldNum" sz="quarter" idx="12"/>
          </p:nvPr>
        </p:nvSpPr>
        <p:spPr>
          <a:xfrm>
            <a:off x="11784013" y="6590121"/>
            <a:ext cx="341312" cy="146433"/>
          </a:xfrm>
          <a:prstGeom prst="rect">
            <a:avLst/>
          </a:prstGeom>
        </p:spPr>
        <p:txBody>
          <a:bodyPr lIns="0" tIns="0" rIns="0" bIns="0" anchor="ctr" anchorCtr="0"/>
          <a:lstStyle>
            <a:lvl1pPr>
              <a:defRPr sz="1000">
                <a:solidFill>
                  <a:schemeClr val="bg2"/>
                </a:solidFill>
              </a:defRPr>
            </a:lvl1pPr>
          </a:lstStyle>
          <a:p>
            <a:fld id="{4872A051-E020-1049-85EC-14C2406F4EC3}" type="slidenum">
              <a:rPr lang="en-US" smtClean="0"/>
              <a:pPr/>
              <a:t>‹#›</a:t>
            </a:fld>
            <a:endParaRPr lang="en-US"/>
          </a:p>
        </p:txBody>
      </p:sp>
      <p:sp>
        <p:nvSpPr>
          <p:cNvPr id="4" name="Content Placeholder 3">
            <a:extLst>
              <a:ext uri="{FF2B5EF4-FFF2-40B4-BE49-F238E27FC236}">
                <a16:creationId xmlns:a16="http://schemas.microsoft.com/office/drawing/2014/main" id="{8E6EF8F7-59B7-BDF5-6C2D-9EEEC2F17A45}"/>
              </a:ext>
            </a:extLst>
          </p:cNvPr>
          <p:cNvSpPr>
            <a:spLocks noGrp="1"/>
          </p:cNvSpPr>
          <p:nvPr>
            <p:ph sz="quarter" idx="13" hasCustomPrompt="1"/>
          </p:nvPr>
        </p:nvSpPr>
        <p:spPr>
          <a:xfrm>
            <a:off x="407988" y="1520825"/>
            <a:ext cx="5435600" cy="5003801"/>
          </a:xfrm>
        </p:spPr>
        <p:txBody>
          <a:bodyPr lIns="0" tIns="0" rIns="0" bIns="0"/>
          <a:lstStyle>
            <a:lvl1pPr marL="0" indent="0">
              <a:buNone/>
              <a:defRPr/>
            </a:lvl1pPr>
          </a:lstStyle>
          <a:p>
            <a:pPr lvl="0"/>
            <a:r>
              <a:rPr lang="en-US"/>
              <a:t>Click to add text, or click an icon below to add media content in this area</a:t>
            </a:r>
            <a:endParaRPr lang="en-GB"/>
          </a:p>
        </p:txBody>
      </p:sp>
      <p:sp>
        <p:nvSpPr>
          <p:cNvPr id="8" name="Content Placeholder 7">
            <a:extLst>
              <a:ext uri="{FF2B5EF4-FFF2-40B4-BE49-F238E27FC236}">
                <a16:creationId xmlns:a16="http://schemas.microsoft.com/office/drawing/2014/main" id="{381CA3FE-C20F-A9C3-2CA0-215DCC8A00A7}"/>
              </a:ext>
            </a:extLst>
          </p:cNvPr>
          <p:cNvSpPr>
            <a:spLocks noGrp="1"/>
          </p:cNvSpPr>
          <p:nvPr>
            <p:ph sz="quarter" idx="14" hasCustomPrompt="1"/>
          </p:nvPr>
        </p:nvSpPr>
        <p:spPr>
          <a:xfrm>
            <a:off x="6348413" y="1520825"/>
            <a:ext cx="5435600" cy="5003800"/>
          </a:xfrm>
        </p:spPr>
        <p:txBody>
          <a:bodyPr lIns="0" tIns="0" rIns="0" bIns="0"/>
          <a:lstStyle>
            <a:lvl1pPr marL="0" indent="0">
              <a:buNone/>
              <a:defRPr/>
            </a:lvl1pPr>
          </a:lstStyle>
          <a:p>
            <a:pPr lvl="0"/>
            <a:r>
              <a:rPr lang="en-US"/>
              <a:t>Click to add text, or click an icon below to add media content in this area</a:t>
            </a:r>
            <a:endParaRPr lang="en-GB"/>
          </a:p>
        </p:txBody>
      </p:sp>
      <p:pic>
        <p:nvPicPr>
          <p:cNvPr id="9" name="Infineum logo">
            <a:extLst>
              <a:ext uri="{FF2B5EF4-FFF2-40B4-BE49-F238E27FC236}">
                <a16:creationId xmlns:a16="http://schemas.microsoft.com/office/drawing/2014/main" id="{10FFC067-53B7-AE89-F286-9156761A75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44288" y="267879"/>
            <a:ext cx="1339725" cy="479834"/>
          </a:xfrm>
          <a:prstGeom prst="rect">
            <a:avLst/>
          </a:prstGeom>
        </p:spPr>
      </p:pic>
      <p:sp>
        <p:nvSpPr>
          <p:cNvPr id="2" name="Title 1">
            <a:extLst>
              <a:ext uri="{FF2B5EF4-FFF2-40B4-BE49-F238E27FC236}">
                <a16:creationId xmlns:a16="http://schemas.microsoft.com/office/drawing/2014/main" id="{EC6C0639-A9AA-584B-AA91-99681780CB40}"/>
              </a:ext>
            </a:extLst>
          </p:cNvPr>
          <p:cNvSpPr>
            <a:spLocks noGrp="1"/>
          </p:cNvSpPr>
          <p:nvPr>
            <p:ph type="title" hasCustomPrompt="1"/>
          </p:nvPr>
        </p:nvSpPr>
        <p:spPr>
          <a:xfrm>
            <a:off x="407987" y="333375"/>
            <a:ext cx="9764713" cy="1079500"/>
          </a:xfrm>
        </p:spPr>
        <p:txBody>
          <a:bodyPr lIns="0" tIns="0" rIns="0" bIns="144000" anchor="ctr" anchorCtr="0">
            <a:normAutofit/>
          </a:bodyPr>
          <a:lstStyle>
            <a:lvl1pPr>
              <a:defRPr sz="3600" b="1">
                <a:solidFill>
                  <a:srgbClr val="7ECEFA"/>
                </a:solidFill>
              </a:defRPr>
            </a:lvl1pPr>
          </a:lstStyle>
          <a:p>
            <a:r>
              <a:rPr lang="en-GB"/>
              <a:t>Click to add title</a:t>
            </a:r>
            <a:endParaRPr lang="en-US"/>
          </a:p>
        </p:txBody>
      </p:sp>
    </p:spTree>
    <p:extLst>
      <p:ext uri="{BB962C8B-B14F-4D97-AF65-F5344CB8AC3E}">
        <p14:creationId xmlns:p14="http://schemas.microsoft.com/office/powerpoint/2010/main" val="1865646785"/>
      </p:ext>
    </p:extLst>
  </p:cSld>
  <p:clrMapOvr>
    <a:masterClrMapping/>
  </p:clrMapOvr>
  <p:extLst>
    <p:ext uri="{DCECCB84-F9BA-43D5-87BE-67443E8EF086}">
      <p15:sldGuideLst xmlns:p15="http://schemas.microsoft.com/office/powerpoint/2012/main">
        <p15:guide id="1" pos="3681">
          <p15:clr>
            <a:srgbClr val="FBAE40"/>
          </p15:clr>
        </p15:guide>
        <p15:guide id="2" pos="3999">
          <p15:clr>
            <a:srgbClr val="FBAE40"/>
          </p15:clr>
        </p15:guide>
        <p15:guide id="3" orient="horz" pos="890">
          <p15:clr>
            <a:srgbClr val="FBAE40"/>
          </p15:clr>
        </p15:guide>
        <p15:guide id="4" orient="horz" pos="95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0722408F-132C-84DF-CD94-D9F6C6057814}"/>
              </a:ext>
            </a:extLst>
          </p:cNvPr>
          <p:cNvSpPr>
            <a:spLocks noGrp="1"/>
          </p:cNvSpPr>
          <p:nvPr>
            <p:ph type="sldNum" sz="quarter" idx="4"/>
          </p:nvPr>
        </p:nvSpPr>
        <p:spPr>
          <a:xfrm>
            <a:off x="11784013" y="6590121"/>
            <a:ext cx="341312" cy="146433"/>
          </a:xfrm>
          <a:prstGeom prst="rect">
            <a:avLst/>
          </a:prstGeom>
        </p:spPr>
        <p:txBody>
          <a:bodyPr lIns="0" tIns="0" rIns="0" bIns="0" anchor="ctr" anchorCtr="0"/>
          <a:lstStyle>
            <a:lvl1pPr>
              <a:defRPr sz="1000">
                <a:solidFill>
                  <a:schemeClr val="bg2"/>
                </a:solidFill>
              </a:defRPr>
            </a:lvl1pPr>
          </a:lstStyle>
          <a:p>
            <a:fld id="{4872A051-E020-1049-85EC-14C2406F4EC3}" type="slidenum">
              <a:rPr lang="en-US" smtClean="0"/>
              <a:pPr/>
              <a:t>‹#›</a:t>
            </a:fld>
            <a:endParaRPr lang="en-US"/>
          </a:p>
        </p:txBody>
      </p:sp>
      <p:pic>
        <p:nvPicPr>
          <p:cNvPr id="3" name="Infineum logo">
            <a:extLst>
              <a:ext uri="{FF2B5EF4-FFF2-40B4-BE49-F238E27FC236}">
                <a16:creationId xmlns:a16="http://schemas.microsoft.com/office/drawing/2014/main" id="{ED677C07-8989-41F9-0BA0-C38502F16A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44288" y="267879"/>
            <a:ext cx="1339725" cy="479834"/>
          </a:xfrm>
          <a:prstGeom prst="rect">
            <a:avLst/>
          </a:prstGeom>
        </p:spPr>
      </p:pic>
    </p:spTree>
    <p:extLst>
      <p:ext uri="{BB962C8B-B14F-4D97-AF65-F5344CB8AC3E}">
        <p14:creationId xmlns:p14="http://schemas.microsoft.com/office/powerpoint/2010/main" val="32135150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36">
          <p15:clr>
            <a:srgbClr val="FBAE40"/>
          </p15:clr>
        </p15:guide>
        <p15:guide id="4" orient="horz" pos="4110">
          <p15:clr>
            <a:srgbClr val="FBAE40"/>
          </p15:clr>
        </p15:guide>
        <p15:guide id="5" pos="25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8" name="Rounded Rectangle 8">
            <a:extLst>
              <a:ext uri="{FF2B5EF4-FFF2-40B4-BE49-F238E27FC236}">
                <a16:creationId xmlns:a16="http://schemas.microsoft.com/office/drawing/2014/main" id="{69311CEC-23BF-4D77-A341-B28D673421E0}"/>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9" name="Picture 9">
            <a:extLst>
              <a:ext uri="{FF2B5EF4-FFF2-40B4-BE49-F238E27FC236}">
                <a16:creationId xmlns:a16="http://schemas.microsoft.com/office/drawing/2014/main" id="{D16823DA-0BDB-465E-AB18-A2E676A9C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784" y="45789"/>
            <a:ext cx="9360000" cy="955667"/>
          </a:xfrm>
        </p:spPr>
        <p:txBody>
          <a:bodyPr>
            <a:noAutofit/>
          </a:bodyPr>
          <a:lstStyle>
            <a:lvl1pPr>
              <a:defRPr cap="none" baseline="0"/>
            </a:lvl1pPr>
          </a:lstStyle>
          <a:p>
            <a:r>
              <a:rPr lang="en-US"/>
              <a:t>Click to edit Master title style</a:t>
            </a:r>
            <a:endParaRPr lang="en-GB"/>
          </a:p>
        </p:txBody>
      </p:sp>
      <p:sp>
        <p:nvSpPr>
          <p:cNvPr id="16" name="Text Placeholder 15"/>
          <p:cNvSpPr>
            <a:spLocks noGrp="1"/>
          </p:cNvSpPr>
          <p:nvPr>
            <p:ph type="body" sz="quarter" idx="11"/>
          </p:nvPr>
        </p:nvSpPr>
        <p:spPr>
          <a:xfrm>
            <a:off x="302685" y="2563200"/>
            <a:ext cx="11607799" cy="720000"/>
          </a:xfrm>
          <a:solidFill>
            <a:schemeClr val="accent2">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17" name="Text Placeholder 15"/>
          <p:cNvSpPr>
            <a:spLocks noGrp="1"/>
          </p:cNvSpPr>
          <p:nvPr>
            <p:ph type="body" sz="quarter" idx="12"/>
          </p:nvPr>
        </p:nvSpPr>
        <p:spPr>
          <a:xfrm>
            <a:off x="302685" y="3499200"/>
            <a:ext cx="11607799" cy="720000"/>
          </a:xfrm>
          <a:solidFill>
            <a:schemeClr val="accent3">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18" name="Text Placeholder 15"/>
          <p:cNvSpPr>
            <a:spLocks noGrp="1"/>
          </p:cNvSpPr>
          <p:nvPr>
            <p:ph type="body" sz="quarter" idx="13"/>
          </p:nvPr>
        </p:nvSpPr>
        <p:spPr>
          <a:xfrm>
            <a:off x="302685" y="4435200"/>
            <a:ext cx="11607799" cy="720000"/>
          </a:xfrm>
          <a:solidFill>
            <a:schemeClr val="accent4">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19" name="Text Placeholder 15"/>
          <p:cNvSpPr>
            <a:spLocks noGrp="1"/>
          </p:cNvSpPr>
          <p:nvPr>
            <p:ph type="body" sz="quarter" idx="14"/>
          </p:nvPr>
        </p:nvSpPr>
        <p:spPr>
          <a:xfrm>
            <a:off x="302685" y="5371200"/>
            <a:ext cx="11607799" cy="720000"/>
          </a:xfrm>
          <a:solidFill>
            <a:schemeClr val="accent5">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20" name="Text Placeholder 15"/>
          <p:cNvSpPr>
            <a:spLocks noGrp="1"/>
          </p:cNvSpPr>
          <p:nvPr>
            <p:ph type="body" sz="quarter" idx="15"/>
          </p:nvPr>
        </p:nvSpPr>
        <p:spPr>
          <a:xfrm>
            <a:off x="302685" y="1627200"/>
            <a:ext cx="11607799" cy="720000"/>
          </a:xfrm>
          <a:solidFill>
            <a:schemeClr val="accent1">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7710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382EC94D-8B43-4E78-B8F4-6EE0C2EF8FCE}"/>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6" name="Picture 9">
            <a:extLst>
              <a:ext uri="{FF2B5EF4-FFF2-40B4-BE49-F238E27FC236}">
                <a16:creationId xmlns:a16="http://schemas.microsoft.com/office/drawing/2014/main" id="{D1DA2CE1-CF5E-40F8-B6EE-B9C07A8E3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5"/>
          <p:cNvSpPr>
            <a:spLocks noGrp="1"/>
          </p:cNvSpPr>
          <p:nvPr>
            <p:ph type="pic" sz="quarter" idx="10"/>
          </p:nvPr>
        </p:nvSpPr>
        <p:spPr>
          <a:xfrm>
            <a:off x="302685" y="1117600"/>
            <a:ext cx="11607799" cy="5155549"/>
          </a:xfrm>
        </p:spPr>
        <p:txBody>
          <a:bodyPr rtlCol="0">
            <a:normAutofit/>
          </a:bodyPr>
          <a:lstStyle/>
          <a:p>
            <a:pPr lvl="0"/>
            <a:r>
              <a:rPr lang="en-US" noProof="0"/>
              <a:t>Click icon to add picture</a:t>
            </a:r>
            <a:endParaRPr lang="en-GB" noProof="0"/>
          </a:p>
        </p:txBody>
      </p:sp>
      <p:sp>
        <p:nvSpPr>
          <p:cNvPr id="20" name="Text Placeholder 15"/>
          <p:cNvSpPr>
            <a:spLocks noGrp="1"/>
          </p:cNvSpPr>
          <p:nvPr>
            <p:ph type="body" sz="quarter" idx="15"/>
          </p:nvPr>
        </p:nvSpPr>
        <p:spPr>
          <a:xfrm>
            <a:off x="302684" y="1627200"/>
            <a:ext cx="11607800" cy="720000"/>
          </a:xfrm>
          <a:solidFill>
            <a:schemeClr val="accent1">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7" name="Title 1"/>
          <p:cNvSpPr>
            <a:spLocks noGrp="1"/>
          </p:cNvSpPr>
          <p:nvPr>
            <p:ph type="title"/>
          </p:nvPr>
        </p:nvSpPr>
        <p:spPr>
          <a:xfrm>
            <a:off x="471784" y="43541"/>
            <a:ext cx="9360000" cy="979200"/>
          </a:xfrm>
        </p:spPr>
        <p:txBody>
          <a:bodyPr>
            <a:noAutofit/>
          </a:bodyPr>
          <a:lstStyle>
            <a:lvl1pPr>
              <a:defRPr cap="none" baseline="0"/>
            </a:lvl1pPr>
          </a:lstStyle>
          <a:p>
            <a:r>
              <a:rPr lang="en-US"/>
              <a:t>Click to edit Master title style</a:t>
            </a:r>
            <a:endParaRPr lang="en-GB"/>
          </a:p>
        </p:txBody>
      </p:sp>
    </p:spTree>
    <p:extLst>
      <p:ext uri="{BB962C8B-B14F-4D97-AF65-F5344CB8AC3E}">
        <p14:creationId xmlns:p14="http://schemas.microsoft.com/office/powerpoint/2010/main" val="360309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BA3A7C8E-D528-4C22-8369-A8164A512A4E}"/>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6" name="Picture 9">
            <a:extLst>
              <a:ext uri="{FF2B5EF4-FFF2-40B4-BE49-F238E27FC236}">
                <a16:creationId xmlns:a16="http://schemas.microsoft.com/office/drawing/2014/main" id="{4008EDA7-5B4A-4D8A-A429-67FA4C7BB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5"/>
          <p:cNvSpPr>
            <a:spLocks noGrp="1"/>
          </p:cNvSpPr>
          <p:nvPr>
            <p:ph type="pic" sz="quarter" idx="10"/>
          </p:nvPr>
        </p:nvSpPr>
        <p:spPr>
          <a:xfrm>
            <a:off x="302684" y="1117601"/>
            <a:ext cx="11607800" cy="5165969"/>
          </a:xfrm>
        </p:spPr>
        <p:txBody>
          <a:bodyPr rtlCol="0">
            <a:normAutofit/>
          </a:bodyPr>
          <a:lstStyle/>
          <a:p>
            <a:pPr lvl="0"/>
            <a:r>
              <a:rPr lang="en-US" noProof="0"/>
              <a:t>Click icon to add picture</a:t>
            </a:r>
            <a:endParaRPr lang="en-GB" noProof="0"/>
          </a:p>
        </p:txBody>
      </p:sp>
      <p:sp>
        <p:nvSpPr>
          <p:cNvPr id="20" name="Text Placeholder 15"/>
          <p:cNvSpPr>
            <a:spLocks noGrp="1"/>
          </p:cNvSpPr>
          <p:nvPr>
            <p:ph type="body" sz="quarter" idx="15"/>
          </p:nvPr>
        </p:nvSpPr>
        <p:spPr>
          <a:xfrm>
            <a:off x="302684" y="1627200"/>
            <a:ext cx="11607800" cy="720000"/>
          </a:xfrm>
          <a:solidFill>
            <a:schemeClr val="accent2">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7" name="Title 1"/>
          <p:cNvSpPr>
            <a:spLocks noGrp="1"/>
          </p:cNvSpPr>
          <p:nvPr>
            <p:ph type="title"/>
          </p:nvPr>
        </p:nvSpPr>
        <p:spPr>
          <a:xfrm>
            <a:off x="471784" y="43541"/>
            <a:ext cx="9360000" cy="979200"/>
          </a:xfrm>
        </p:spPr>
        <p:txBody>
          <a:bodyPr>
            <a:noAutofit/>
          </a:bodyPr>
          <a:lstStyle>
            <a:lvl1pPr>
              <a:defRPr cap="none" baseline="0"/>
            </a:lvl1pPr>
          </a:lstStyle>
          <a:p>
            <a:r>
              <a:rPr lang="en-US"/>
              <a:t>Click to edit Master title style</a:t>
            </a:r>
            <a:endParaRPr lang="en-GB"/>
          </a:p>
        </p:txBody>
      </p:sp>
    </p:spTree>
    <p:extLst>
      <p:ext uri="{BB962C8B-B14F-4D97-AF65-F5344CB8AC3E}">
        <p14:creationId xmlns:p14="http://schemas.microsoft.com/office/powerpoint/2010/main" val="442170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5E6F3E4B-E500-47E4-9A07-BA112FBF0367}"/>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6" name="Picture 9">
            <a:extLst>
              <a:ext uri="{FF2B5EF4-FFF2-40B4-BE49-F238E27FC236}">
                <a16:creationId xmlns:a16="http://schemas.microsoft.com/office/drawing/2014/main" id="{1C076EC9-5102-4620-8611-27F2E70D4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5"/>
          <p:cNvSpPr>
            <a:spLocks noGrp="1"/>
          </p:cNvSpPr>
          <p:nvPr>
            <p:ph type="pic" sz="quarter" idx="10"/>
          </p:nvPr>
        </p:nvSpPr>
        <p:spPr>
          <a:xfrm>
            <a:off x="302684" y="1117601"/>
            <a:ext cx="11607800" cy="5165969"/>
          </a:xfrm>
        </p:spPr>
        <p:txBody>
          <a:bodyPr rtlCol="0">
            <a:normAutofit/>
          </a:bodyPr>
          <a:lstStyle/>
          <a:p>
            <a:pPr lvl="0"/>
            <a:r>
              <a:rPr lang="en-US" noProof="0"/>
              <a:t>Click icon to add picture</a:t>
            </a:r>
            <a:endParaRPr lang="en-GB" noProof="0"/>
          </a:p>
        </p:txBody>
      </p:sp>
      <p:sp>
        <p:nvSpPr>
          <p:cNvPr id="20" name="Text Placeholder 15"/>
          <p:cNvSpPr>
            <a:spLocks noGrp="1"/>
          </p:cNvSpPr>
          <p:nvPr>
            <p:ph type="body" sz="quarter" idx="15"/>
          </p:nvPr>
        </p:nvSpPr>
        <p:spPr>
          <a:xfrm>
            <a:off x="302684" y="1627200"/>
            <a:ext cx="11607800" cy="720000"/>
          </a:xfrm>
          <a:solidFill>
            <a:schemeClr val="accent3">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7" name="Title 1"/>
          <p:cNvSpPr>
            <a:spLocks noGrp="1"/>
          </p:cNvSpPr>
          <p:nvPr>
            <p:ph type="title"/>
          </p:nvPr>
        </p:nvSpPr>
        <p:spPr>
          <a:xfrm>
            <a:off x="471784" y="43541"/>
            <a:ext cx="9360000" cy="979200"/>
          </a:xfrm>
        </p:spPr>
        <p:txBody>
          <a:bodyPr>
            <a:noAutofit/>
          </a:bodyPr>
          <a:lstStyle>
            <a:lvl1pPr>
              <a:defRPr cap="none" baseline="0"/>
            </a:lvl1pPr>
          </a:lstStyle>
          <a:p>
            <a:r>
              <a:rPr lang="en-US"/>
              <a:t>Click to edit Master title style</a:t>
            </a:r>
            <a:endParaRPr lang="en-GB"/>
          </a:p>
        </p:txBody>
      </p:sp>
    </p:spTree>
    <p:extLst>
      <p:ext uri="{BB962C8B-B14F-4D97-AF65-F5344CB8AC3E}">
        <p14:creationId xmlns:p14="http://schemas.microsoft.com/office/powerpoint/2010/main" val="174687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E3B4DCE2-19EE-4D45-A8F3-A4A722E3EAA6}"/>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6" name="Picture 9">
            <a:extLst>
              <a:ext uri="{FF2B5EF4-FFF2-40B4-BE49-F238E27FC236}">
                <a16:creationId xmlns:a16="http://schemas.microsoft.com/office/drawing/2014/main" id="{5507B6C2-4697-4373-B0C3-A7E4BB1F2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5"/>
          <p:cNvSpPr>
            <a:spLocks noGrp="1"/>
          </p:cNvSpPr>
          <p:nvPr>
            <p:ph type="pic" sz="quarter" idx="10"/>
          </p:nvPr>
        </p:nvSpPr>
        <p:spPr>
          <a:xfrm>
            <a:off x="392853" y="1117600"/>
            <a:ext cx="11338560" cy="5252720"/>
          </a:xfrm>
        </p:spPr>
        <p:txBody>
          <a:bodyPr rtlCol="0">
            <a:normAutofit/>
          </a:bodyPr>
          <a:lstStyle/>
          <a:p>
            <a:pPr lvl="0"/>
            <a:r>
              <a:rPr lang="en-US" noProof="0"/>
              <a:t>Click icon to add picture</a:t>
            </a:r>
            <a:endParaRPr lang="en-GB" noProof="0"/>
          </a:p>
        </p:txBody>
      </p:sp>
      <p:sp>
        <p:nvSpPr>
          <p:cNvPr id="20" name="Text Placeholder 15"/>
          <p:cNvSpPr>
            <a:spLocks noGrp="1"/>
          </p:cNvSpPr>
          <p:nvPr>
            <p:ph type="body" sz="quarter" idx="15"/>
          </p:nvPr>
        </p:nvSpPr>
        <p:spPr>
          <a:xfrm>
            <a:off x="408000" y="1627200"/>
            <a:ext cx="11328000" cy="720000"/>
          </a:xfrm>
          <a:solidFill>
            <a:schemeClr val="accent4">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7" name="Title 1"/>
          <p:cNvSpPr>
            <a:spLocks noGrp="1"/>
          </p:cNvSpPr>
          <p:nvPr>
            <p:ph type="title"/>
          </p:nvPr>
        </p:nvSpPr>
        <p:spPr>
          <a:xfrm>
            <a:off x="471784" y="43541"/>
            <a:ext cx="9360000" cy="979200"/>
          </a:xfrm>
        </p:spPr>
        <p:txBody>
          <a:bodyPr>
            <a:noAutofit/>
          </a:bodyPr>
          <a:lstStyle>
            <a:lvl1pPr>
              <a:defRPr cap="none" baseline="0"/>
            </a:lvl1pPr>
          </a:lstStyle>
          <a:p>
            <a:r>
              <a:rPr lang="en-US"/>
              <a:t>Click to edit Master title style</a:t>
            </a:r>
            <a:endParaRPr lang="en-GB"/>
          </a:p>
        </p:txBody>
      </p:sp>
    </p:spTree>
    <p:extLst>
      <p:ext uri="{BB962C8B-B14F-4D97-AF65-F5344CB8AC3E}">
        <p14:creationId xmlns:p14="http://schemas.microsoft.com/office/powerpoint/2010/main" val="3258620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C671B0D8-9B17-4ACF-AE44-D0BE487012D5}"/>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6" name="Picture 9">
            <a:extLst>
              <a:ext uri="{FF2B5EF4-FFF2-40B4-BE49-F238E27FC236}">
                <a16:creationId xmlns:a16="http://schemas.microsoft.com/office/drawing/2014/main" id="{572664B9-919D-476D-9F72-5805B65A9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5"/>
          <p:cNvSpPr>
            <a:spLocks noGrp="1"/>
          </p:cNvSpPr>
          <p:nvPr>
            <p:ph type="pic" sz="quarter" idx="10"/>
          </p:nvPr>
        </p:nvSpPr>
        <p:spPr>
          <a:xfrm>
            <a:off x="302684" y="1117601"/>
            <a:ext cx="11607800" cy="5165969"/>
          </a:xfrm>
        </p:spPr>
        <p:txBody>
          <a:bodyPr rtlCol="0">
            <a:normAutofit/>
          </a:bodyPr>
          <a:lstStyle/>
          <a:p>
            <a:pPr lvl="0"/>
            <a:r>
              <a:rPr lang="en-US" noProof="0"/>
              <a:t>Click icon to add picture</a:t>
            </a:r>
            <a:endParaRPr lang="en-GB" noProof="0"/>
          </a:p>
        </p:txBody>
      </p:sp>
      <p:sp>
        <p:nvSpPr>
          <p:cNvPr id="20" name="Text Placeholder 15"/>
          <p:cNvSpPr>
            <a:spLocks noGrp="1"/>
          </p:cNvSpPr>
          <p:nvPr>
            <p:ph type="body" sz="quarter" idx="15"/>
          </p:nvPr>
        </p:nvSpPr>
        <p:spPr>
          <a:xfrm>
            <a:off x="302684" y="1627200"/>
            <a:ext cx="11607800" cy="720000"/>
          </a:xfrm>
          <a:solidFill>
            <a:schemeClr val="accent5">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7" name="Title 1"/>
          <p:cNvSpPr>
            <a:spLocks noGrp="1"/>
          </p:cNvSpPr>
          <p:nvPr>
            <p:ph type="title"/>
          </p:nvPr>
        </p:nvSpPr>
        <p:spPr>
          <a:xfrm>
            <a:off x="471784" y="43541"/>
            <a:ext cx="9360000" cy="979200"/>
          </a:xfrm>
        </p:spPr>
        <p:txBody>
          <a:bodyPr>
            <a:noAutofit/>
          </a:bodyPr>
          <a:lstStyle>
            <a:lvl1pPr>
              <a:defRPr cap="none" baseline="0"/>
            </a:lvl1pPr>
          </a:lstStyle>
          <a:p>
            <a:r>
              <a:rPr lang="en-US"/>
              <a:t>Click to edit Master title style</a:t>
            </a:r>
            <a:endParaRPr lang="en-GB"/>
          </a:p>
        </p:txBody>
      </p:sp>
    </p:spTree>
    <p:extLst>
      <p:ext uri="{BB962C8B-B14F-4D97-AF65-F5344CB8AC3E}">
        <p14:creationId xmlns:p14="http://schemas.microsoft.com/office/powerpoint/2010/main" val="192965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875E8F9F-D004-45B5-A17F-4DB0E3026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0" y="0"/>
            <a:ext cx="12192000" cy="6858000"/>
          </a:xfrm>
        </p:spPr>
        <p:txBody>
          <a:bodyPr rtlCol="0">
            <a:normAutofit/>
          </a:bodyPr>
          <a:lstStyle/>
          <a:p>
            <a:pPr lvl="0"/>
            <a:r>
              <a:rPr lang="en-US" noProof="0"/>
              <a:t>Click icon to add picture</a:t>
            </a:r>
            <a:endParaRPr lang="en-GB" noProof="0"/>
          </a:p>
        </p:txBody>
      </p:sp>
      <p:sp>
        <p:nvSpPr>
          <p:cNvPr id="2" name="Title 1"/>
          <p:cNvSpPr>
            <a:spLocks noGrp="1"/>
          </p:cNvSpPr>
          <p:nvPr>
            <p:ph type="title"/>
          </p:nvPr>
        </p:nvSpPr>
        <p:spPr>
          <a:xfrm>
            <a:off x="0" y="1411200"/>
            <a:ext cx="12192000" cy="1080000"/>
          </a:xfrm>
          <a:solidFill>
            <a:schemeClr val="accent1">
              <a:alpha val="90000"/>
            </a:schemeClr>
          </a:solidFill>
        </p:spPr>
        <p:txBody>
          <a:bodyPr lIns="774000" tIns="162000" rIns="774000" bIns="162000">
            <a:noAutofit/>
          </a:bodyPr>
          <a:lstStyle>
            <a:lvl1pPr>
              <a:defRPr sz="3733" cap="none" baseline="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56424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6.jpeg"/><Relationship Id="rId5" Type="http://schemas.openxmlformats.org/officeDocument/2006/relationships/theme" Target="../theme/theme2.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59806C9-FCEB-4925-97C3-337797745DA1}"/>
              </a:ext>
            </a:extLst>
          </p:cNvPr>
          <p:cNvSpPr>
            <a:spLocks noGrp="1" noChangeArrowheads="1"/>
          </p:cNvSpPr>
          <p:nvPr>
            <p:ph type="title"/>
          </p:nvPr>
        </p:nvSpPr>
        <p:spPr bwMode="auto">
          <a:xfrm>
            <a:off x="461434" y="44451"/>
            <a:ext cx="9359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add title</a:t>
            </a:r>
          </a:p>
        </p:txBody>
      </p:sp>
      <p:sp>
        <p:nvSpPr>
          <p:cNvPr id="1027" name="Text Placeholder 2">
            <a:extLst>
              <a:ext uri="{FF2B5EF4-FFF2-40B4-BE49-F238E27FC236}">
                <a16:creationId xmlns:a16="http://schemas.microsoft.com/office/drawing/2014/main" id="{969EE6E1-C18A-4F6B-8DDC-7EFDBD973FA8}"/>
              </a:ext>
            </a:extLst>
          </p:cNvPr>
          <p:cNvSpPr>
            <a:spLocks noGrp="1" noChangeArrowheads="1"/>
          </p:cNvSpPr>
          <p:nvPr>
            <p:ph type="body" idx="1"/>
          </p:nvPr>
        </p:nvSpPr>
        <p:spPr bwMode="auto">
          <a:xfrm>
            <a:off x="427567" y="1130301"/>
            <a:ext cx="11341100" cy="521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p:txBody>
      </p:sp>
      <p:sp>
        <p:nvSpPr>
          <p:cNvPr id="1028" name="TextBox 4">
            <a:extLst>
              <a:ext uri="{FF2B5EF4-FFF2-40B4-BE49-F238E27FC236}">
                <a16:creationId xmlns:a16="http://schemas.microsoft.com/office/drawing/2014/main" id="{B0BB2586-6C03-4044-9C60-DBEAF43B1C2F}"/>
              </a:ext>
            </a:extLst>
          </p:cNvPr>
          <p:cNvSpPr txBox="1">
            <a:spLocks noChangeArrowheads="1"/>
          </p:cNvSpPr>
          <p:nvPr/>
        </p:nvSpPr>
        <p:spPr bwMode="auto">
          <a:xfrm>
            <a:off x="9108018" y="6428318"/>
            <a:ext cx="2927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GB" altLang="en-US" sz="800">
                <a:solidFill>
                  <a:schemeClr val="tx2"/>
                </a:solidFill>
                <a:cs typeface="Arial" panose="020B0604020202020204" pitchFamily="34" charset="0"/>
              </a:rPr>
              <a:t>© 2023 Infineum International Limited. All Rights Reserved.</a:t>
            </a:r>
            <a:endParaRPr lang="en-GB" altLang="en-US" sz="800">
              <a:solidFill>
                <a:schemeClr val="tx2"/>
              </a:solidFill>
            </a:endParaRPr>
          </a:p>
        </p:txBody>
      </p:sp>
      <p:sp>
        <p:nvSpPr>
          <p:cNvPr id="1029" name="TextBox 5">
            <a:extLst>
              <a:ext uri="{FF2B5EF4-FFF2-40B4-BE49-F238E27FC236}">
                <a16:creationId xmlns:a16="http://schemas.microsoft.com/office/drawing/2014/main" id="{E99E7F29-B9B1-4CA1-A222-A702224057A3}"/>
              </a:ext>
            </a:extLst>
          </p:cNvPr>
          <p:cNvSpPr txBox="1">
            <a:spLocks noChangeArrowheads="1"/>
          </p:cNvSpPr>
          <p:nvPr/>
        </p:nvSpPr>
        <p:spPr bwMode="auto">
          <a:xfrm>
            <a:off x="6351" y="6498168"/>
            <a:ext cx="48048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fld id="{B57D1FD4-B009-45C9-ACB5-0E22CFF3B5FE}" type="slidenum">
              <a:rPr lang="en-GB" altLang="en-US" sz="1333">
                <a:solidFill>
                  <a:schemeClr val="tx2"/>
                </a:solidFill>
              </a:rPr>
              <a:pPr algn="ctr" eaLnBrk="1" hangingPunct="1"/>
              <a:t>‹#›</a:t>
            </a:fld>
            <a:endParaRPr lang="en-GB" altLang="en-US" sz="1333">
              <a:solidFill>
                <a:schemeClr val="tx2"/>
              </a:solidFill>
            </a:endParaRPr>
          </a:p>
        </p:txBody>
      </p:sp>
      <p:sp>
        <p:nvSpPr>
          <p:cNvPr id="1030" name="Rectangle 6">
            <a:extLst>
              <a:ext uri="{FF2B5EF4-FFF2-40B4-BE49-F238E27FC236}">
                <a16:creationId xmlns:a16="http://schemas.microsoft.com/office/drawing/2014/main" id="{2A6B1AD1-75B1-434E-B12B-60636EB76E89}"/>
              </a:ext>
            </a:extLst>
          </p:cNvPr>
          <p:cNvSpPr>
            <a:spLocks noChangeArrowheads="1"/>
          </p:cNvSpPr>
          <p:nvPr/>
        </p:nvSpPr>
        <p:spPr bwMode="auto">
          <a:xfrm>
            <a:off x="440268" y="6375400"/>
            <a:ext cx="11307233"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GB" altLang="en-US" sz="1067"/>
              <a:t>Infineum confidential information. </a:t>
            </a:r>
          </a:p>
        </p:txBody>
      </p:sp>
      <p:sp>
        <p:nvSpPr>
          <p:cNvPr id="1031" name="TextBox 7">
            <a:extLst>
              <a:ext uri="{FF2B5EF4-FFF2-40B4-BE49-F238E27FC236}">
                <a16:creationId xmlns:a16="http://schemas.microsoft.com/office/drawing/2014/main" id="{5541399B-F05E-48D0-968A-525CB4B45DBC}"/>
              </a:ext>
            </a:extLst>
          </p:cNvPr>
          <p:cNvSpPr txBox="1">
            <a:spLocks noChangeArrowheads="1"/>
          </p:cNvSpPr>
          <p:nvPr/>
        </p:nvSpPr>
        <p:spPr bwMode="auto">
          <a:xfrm>
            <a:off x="472018" y="6400801"/>
            <a:ext cx="1921933"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933">
                <a:solidFill>
                  <a:schemeClr val="accent1"/>
                </a:solidFill>
              </a:rPr>
              <a:t>Performance you can rely on.</a:t>
            </a:r>
          </a:p>
        </p:txBody>
      </p:sp>
      <p:sp>
        <p:nvSpPr>
          <p:cNvPr id="3" name="TextBox 2">
            <a:extLst>
              <a:ext uri="{FF2B5EF4-FFF2-40B4-BE49-F238E27FC236}">
                <a16:creationId xmlns:a16="http://schemas.microsoft.com/office/drawing/2014/main" id="{1985FDF2-D28D-5466-6D5E-9C3DB0F5584A}"/>
              </a:ext>
            </a:extLst>
          </p:cNvPr>
          <p:cNvSpPr txBox="1"/>
          <p:nvPr userDrawn="1">
            <p:extLst>
              <p:ext uri="{1162E1C5-73C7-4A58-AE30-91384D911F3F}">
                <p184:classification xmlns:p184="http://schemas.microsoft.com/office/powerpoint/2018/4/main" val="ftr"/>
              </p:ext>
            </p:extLst>
          </p:nvPr>
        </p:nvSpPr>
        <p:spPr>
          <a:xfrm>
            <a:off x="0" y="6705600"/>
            <a:ext cx="13017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Classified as Confidential</a:t>
            </a:r>
          </a:p>
        </p:txBody>
      </p:sp>
    </p:spTree>
    <p:extLst>
      <p:ext uri="{BB962C8B-B14F-4D97-AF65-F5344CB8AC3E}">
        <p14:creationId xmlns:p14="http://schemas.microsoft.com/office/powerpoint/2010/main" val="629803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1" r:id="rId19"/>
    <p:sldLayoutId id="2147483682" r:id="rId20"/>
    <p:sldLayoutId id="2147483684" r:id="rId21"/>
  </p:sldLayoutIdLst>
  <p:hf sldNum="0" hdr="0" ftr="0" dt="0"/>
  <p:txStyles>
    <p:titleStyle>
      <a:lvl1pPr algn="l" defTabSz="914377" rtl="0" eaLnBrk="1" fontAlgn="base" hangingPunct="1">
        <a:lnSpc>
          <a:spcPct val="90000"/>
        </a:lnSpc>
        <a:spcBef>
          <a:spcPct val="0"/>
        </a:spcBef>
        <a:spcAft>
          <a:spcPct val="0"/>
        </a:spcAft>
        <a:defRPr sz="3200" kern="1200">
          <a:solidFill>
            <a:schemeClr val="tx1"/>
          </a:solidFill>
          <a:latin typeface="+mj-lt"/>
          <a:ea typeface="+mj-ea"/>
          <a:cs typeface="+mj-cs"/>
        </a:defRPr>
      </a:lvl1pPr>
      <a:lvl2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2pPr>
      <a:lvl3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3pPr>
      <a:lvl4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4pPr>
      <a:lvl5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5pPr>
      <a:lvl6pPr marL="609585"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6pPr>
      <a:lvl7pPr marL="1219170"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7pPr>
      <a:lvl8pPr marL="1828754"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8pPr>
      <a:lvl9pPr marL="2438339"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9pPr>
    </p:titleStyle>
    <p:bodyStyle>
      <a:lvl1pPr marL="287859" indent="-287859" algn="l" defTabSz="914377" rtl="0" eaLnBrk="1" fontAlgn="base" hangingPunct="1">
        <a:spcBef>
          <a:spcPct val="0"/>
        </a:spcBef>
        <a:spcAft>
          <a:spcPts val="667"/>
        </a:spcAft>
        <a:buClr>
          <a:schemeClr val="accent1"/>
        </a:buClr>
        <a:buFont typeface="Arial" panose="020B0604020202020204" pitchFamily="34" charset="0"/>
        <a:buChar char="•"/>
        <a:defRPr kern="1200">
          <a:solidFill>
            <a:schemeClr val="tx1"/>
          </a:solidFill>
          <a:latin typeface="+mn-lt"/>
          <a:ea typeface="+mn-ea"/>
          <a:cs typeface="+mn-cs"/>
        </a:defRPr>
      </a:lvl1pPr>
      <a:lvl2pPr marL="575719" indent="-287859" algn="l" defTabSz="914377" rtl="0" eaLnBrk="1" fontAlgn="base" hangingPunct="1">
        <a:spcBef>
          <a:spcPct val="0"/>
        </a:spcBef>
        <a:spcAft>
          <a:spcPts val="533"/>
        </a:spcAft>
        <a:buClr>
          <a:schemeClr val="tx1"/>
        </a:buClr>
        <a:buFont typeface="Arial" panose="020B0604020202020204" pitchFamily="34" charset="0"/>
        <a:buChar char="–"/>
        <a:defRPr sz="2133" kern="1200">
          <a:solidFill>
            <a:schemeClr val="tx1"/>
          </a:solidFill>
          <a:latin typeface="+mn-lt"/>
          <a:ea typeface="+mn-ea"/>
          <a:cs typeface="+mn-cs"/>
        </a:defRPr>
      </a:lvl2pPr>
      <a:lvl3pPr marL="863578" indent="-287859" algn="l" defTabSz="914377" rtl="0" eaLnBrk="1" fontAlgn="base" hangingPunct="1">
        <a:spcBef>
          <a:spcPct val="0"/>
        </a:spcBef>
        <a:spcAft>
          <a:spcPct val="0"/>
        </a:spcAft>
        <a:buFont typeface="Arial" panose="020B0604020202020204" pitchFamily="34" charset="0"/>
        <a:buChar char="•"/>
        <a:defRPr sz="1867" kern="1200">
          <a:solidFill>
            <a:schemeClr val="tx1"/>
          </a:solidFill>
          <a:latin typeface="+mn-lt"/>
          <a:ea typeface="+mn-ea"/>
          <a:cs typeface="+mn-cs"/>
        </a:defRPr>
      </a:lvl3pPr>
      <a:lvl4pPr marL="1600160" indent="-228594" algn="l" defTabSz="914377" rtl="0" eaLnBrk="1" fontAlgn="base" hangingPunct="1">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4pPr>
      <a:lvl5pPr marL="2057349" indent="-228594" algn="l" defTabSz="914377" rtl="0" eaLnBrk="1" fontAlgn="base" hangingPunct="1">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12000" r="-1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F722A6-C538-7CD6-AC41-DEC9F98082ED}"/>
              </a:ext>
            </a:extLst>
          </p:cNvPr>
          <p:cNvSpPr/>
          <p:nvPr userDrawn="1"/>
        </p:nvSpPr>
        <p:spPr>
          <a:xfrm>
            <a:off x="0" y="0"/>
            <a:ext cx="12192000" cy="6858000"/>
          </a:xfrm>
          <a:prstGeom prst="rect">
            <a:avLst/>
          </a:prstGeom>
          <a:solidFill>
            <a:srgbClr val="10213E">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CEEBD9F3-8155-124D-9314-98D398B4428B}"/>
              </a:ext>
            </a:extLst>
          </p:cNvPr>
          <p:cNvSpPr>
            <a:spLocks noGrp="1"/>
          </p:cNvSpPr>
          <p:nvPr>
            <p:ph type="title"/>
          </p:nvPr>
        </p:nvSpPr>
        <p:spPr>
          <a:xfrm>
            <a:off x="407988" y="365125"/>
            <a:ext cx="9663292" cy="1206098"/>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B2616F-2B7D-7D4E-AC47-FB88EA7FB607}"/>
              </a:ext>
            </a:extLst>
          </p:cNvPr>
          <p:cNvSpPr>
            <a:spLocks noGrp="1"/>
          </p:cNvSpPr>
          <p:nvPr>
            <p:ph type="body" idx="1"/>
          </p:nvPr>
        </p:nvSpPr>
        <p:spPr>
          <a:xfrm>
            <a:off x="407987" y="1825625"/>
            <a:ext cx="11376025" cy="46990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4">
            <a:extLst>
              <a:ext uri="{FF2B5EF4-FFF2-40B4-BE49-F238E27FC236}">
                <a16:creationId xmlns:a16="http://schemas.microsoft.com/office/drawing/2014/main" id="{09A5D0C6-E02D-DEA2-06FB-76E637F9AA36}"/>
              </a:ext>
            </a:extLst>
          </p:cNvPr>
          <p:cNvSpPr>
            <a:spLocks noGrp="1"/>
          </p:cNvSpPr>
          <p:nvPr>
            <p:ph type="sldNum" sz="quarter" idx="4"/>
          </p:nvPr>
        </p:nvSpPr>
        <p:spPr>
          <a:xfrm>
            <a:off x="11784013" y="6590121"/>
            <a:ext cx="341312" cy="146433"/>
          </a:xfrm>
          <a:prstGeom prst="rect">
            <a:avLst/>
          </a:prstGeom>
        </p:spPr>
        <p:txBody>
          <a:bodyPr lIns="0" tIns="0" rIns="0" bIns="0" anchor="ctr" anchorCtr="0"/>
          <a:lstStyle>
            <a:lvl1pPr>
              <a:defRPr sz="1000">
                <a:solidFill>
                  <a:schemeClr val="bg2"/>
                </a:solidFill>
              </a:defRPr>
            </a:lvl1pPr>
          </a:lstStyle>
          <a:p>
            <a:fld id="{4872A051-E020-1049-85EC-14C2406F4EC3}" type="slidenum">
              <a:rPr lang="en-US" smtClean="0"/>
              <a:pPr/>
              <a:t>‹#›</a:t>
            </a:fld>
            <a:endParaRPr lang="en-US"/>
          </a:p>
        </p:txBody>
      </p:sp>
      <p:sp>
        <p:nvSpPr>
          <p:cNvPr id="5" name="TextBox 4">
            <a:extLst>
              <a:ext uri="{FF2B5EF4-FFF2-40B4-BE49-F238E27FC236}">
                <a16:creationId xmlns:a16="http://schemas.microsoft.com/office/drawing/2014/main" id="{CE9A3FCC-D6D2-1434-7B32-460AA1DE75AB}"/>
              </a:ext>
            </a:extLst>
          </p:cNvPr>
          <p:cNvSpPr txBox="1"/>
          <p:nvPr userDrawn="1">
            <p:extLst>
              <p:ext uri="{1162E1C5-73C7-4A58-AE30-91384D911F3F}">
                <p184:classification xmlns:p184="http://schemas.microsoft.com/office/powerpoint/2018/4/main" val="ftr"/>
              </p:ext>
            </p:extLst>
          </p:nvPr>
        </p:nvSpPr>
        <p:spPr>
          <a:xfrm>
            <a:off x="0" y="6705600"/>
            <a:ext cx="13017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Classified as Confidential</a:t>
            </a:r>
          </a:p>
        </p:txBody>
      </p:sp>
    </p:spTree>
    <p:extLst>
      <p:ext uri="{BB962C8B-B14F-4D97-AF65-F5344CB8AC3E}">
        <p14:creationId xmlns:p14="http://schemas.microsoft.com/office/powerpoint/2010/main" val="184498988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hf hdr="0" ftr="0" dt="0"/>
  <p:txStyles>
    <p:title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57">
          <p15:clr>
            <a:srgbClr val="F26B43"/>
          </p15:clr>
        </p15:guide>
        <p15:guide id="3" pos="7423">
          <p15:clr>
            <a:srgbClr val="F26B43"/>
          </p15:clr>
        </p15:guide>
        <p15:guide id="4" orient="horz" pos="2160">
          <p15:clr>
            <a:srgbClr val="F26B43"/>
          </p15:clr>
        </p15:guide>
        <p15:guide id="5" orient="horz" pos="436">
          <p15:clr>
            <a:srgbClr val="F26B43"/>
          </p15:clr>
        </p15:guide>
        <p15:guide id="6" orient="horz" pos="411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svg"/><Relationship Id="rId9" Type="http://schemas.openxmlformats.org/officeDocument/2006/relationships/slide" Target="slide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nfineum.ecsourcing.com/"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rrow: Right 148">
            <a:extLst>
              <a:ext uri="{FF2B5EF4-FFF2-40B4-BE49-F238E27FC236}">
                <a16:creationId xmlns:a16="http://schemas.microsoft.com/office/drawing/2014/main" id="{6335FBD7-B847-4380-A1C1-3028E6E6B230}"/>
              </a:ext>
            </a:extLst>
          </p:cNvPr>
          <p:cNvSpPr/>
          <p:nvPr/>
        </p:nvSpPr>
        <p:spPr>
          <a:xfrm>
            <a:off x="2493289" y="2661748"/>
            <a:ext cx="1140410" cy="1275789"/>
          </a:xfrm>
          <a:prstGeom prst="rightArrow">
            <a:avLst/>
          </a:prstGeom>
          <a:solidFill>
            <a:srgbClr val="1E9D8B">
              <a:lumMod val="40000"/>
              <a:lumOff val="60000"/>
              <a:alpha val="4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2776"/>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43FA12BD-7953-2C38-9FD1-887BA144066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72A051-E020-1049-85EC-14C2406F4EC3}" type="slidenum">
              <a:rPr kumimoji="0" lang="en-US" sz="1000" b="0" i="0" u="none" strike="noStrike" kern="1200" cap="none" spc="0" normalizeH="0" baseline="0" noProof="0" smtClean="0">
                <a:ln>
                  <a:noFill/>
                </a:ln>
                <a:solidFill>
                  <a:srgbClr val="7ECEFA"/>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a:ln>
                <a:noFill/>
              </a:ln>
              <a:solidFill>
                <a:srgbClr val="7ECEFA"/>
              </a:solidFill>
              <a:effectLst/>
              <a:uLnTx/>
              <a:uFillTx/>
              <a:latin typeface="Trebuchet MS"/>
              <a:ea typeface="+mn-ea"/>
              <a:cs typeface="+mn-cs"/>
            </a:endParaRPr>
          </a:p>
        </p:txBody>
      </p:sp>
      <p:sp>
        <p:nvSpPr>
          <p:cNvPr id="4" name="TextBox 3">
            <a:extLst>
              <a:ext uri="{FF2B5EF4-FFF2-40B4-BE49-F238E27FC236}">
                <a16:creationId xmlns:a16="http://schemas.microsoft.com/office/drawing/2014/main" id="{88E8A834-A639-903E-8AB1-3B3DA8B13596}"/>
              </a:ext>
            </a:extLst>
          </p:cNvPr>
          <p:cNvSpPr txBox="1"/>
          <p:nvPr/>
        </p:nvSpPr>
        <p:spPr>
          <a:xfrm>
            <a:off x="3762563" y="3008363"/>
            <a:ext cx="3648382" cy="108311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20" name="Rectangle 19">
            <a:extLst>
              <a:ext uri="{FF2B5EF4-FFF2-40B4-BE49-F238E27FC236}">
                <a16:creationId xmlns:a16="http://schemas.microsoft.com/office/drawing/2014/main" id="{9A7A4E75-42A0-BE16-86EA-C32F73015815}"/>
              </a:ext>
            </a:extLst>
          </p:cNvPr>
          <p:cNvSpPr/>
          <p:nvPr/>
        </p:nvSpPr>
        <p:spPr>
          <a:xfrm>
            <a:off x="3677051" y="2299479"/>
            <a:ext cx="4022130" cy="578915"/>
          </a:xfrm>
          <a:prstGeom prst="rect">
            <a:avLst/>
          </a:prstGeom>
          <a:noFill/>
          <a:ln w="12700" cap="flat" cmpd="sng" algn="ctr">
            <a:no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Trebuchet MS"/>
                <a:ea typeface="+mn-ea"/>
                <a:cs typeface="+mn-cs"/>
              </a:rPr>
              <a:t>S2C Platform</a:t>
            </a:r>
          </a:p>
        </p:txBody>
      </p:sp>
      <p:grpSp>
        <p:nvGrpSpPr>
          <p:cNvPr id="21" name="Group 20">
            <a:extLst>
              <a:ext uri="{FF2B5EF4-FFF2-40B4-BE49-F238E27FC236}">
                <a16:creationId xmlns:a16="http://schemas.microsoft.com/office/drawing/2014/main" id="{2628CA7D-024B-F3EC-CFA8-40C654F2612F}"/>
              </a:ext>
            </a:extLst>
          </p:cNvPr>
          <p:cNvGrpSpPr/>
          <p:nvPr/>
        </p:nvGrpSpPr>
        <p:grpSpPr>
          <a:xfrm>
            <a:off x="5703941" y="3008363"/>
            <a:ext cx="1564553" cy="984030"/>
            <a:chOff x="1927653" y="1967853"/>
            <a:chExt cx="1504395" cy="984030"/>
          </a:xfrm>
        </p:grpSpPr>
        <p:sp>
          <p:nvSpPr>
            <p:cNvPr id="22" name="Rectangle 21">
              <a:extLst>
                <a:ext uri="{FF2B5EF4-FFF2-40B4-BE49-F238E27FC236}">
                  <a16:creationId xmlns:a16="http://schemas.microsoft.com/office/drawing/2014/main" id="{F0CF7944-6CBB-31D1-F305-312B8DF97A79}"/>
                </a:ext>
              </a:extLst>
            </p:cNvPr>
            <p:cNvSpPr/>
            <p:nvPr/>
          </p:nvSpPr>
          <p:spPr>
            <a:xfrm>
              <a:off x="1927653" y="2505879"/>
              <a:ext cx="1504395" cy="446004"/>
            </a:xfrm>
            <a:prstGeom prst="rect">
              <a:avLst/>
            </a:prstGeom>
            <a:solidFill>
              <a:schemeClr val="bg1">
                <a:lumMod val="75000"/>
              </a:schemeClr>
            </a:solidFill>
            <a:ln w="19050" cap="flat" cmpd="sng" algn="ctr">
              <a:noFill/>
              <a:prstDash val="solid"/>
              <a:miter lim="800000"/>
            </a:ln>
            <a:effectLst/>
          </p:spPr>
          <p:txBody>
            <a:bodyPr rot="0" spcFirstLastPara="0" vertOverflow="overflow" horzOverflow="overflow" vert="horz" wrap="square" lIns="53340" tIns="53340" rIns="53340" bIns="53340" numCol="1" spcCol="0" rtlCol="0" fromWordArt="0" anchor="ctr" anchorCtr="0" forceAA="0" compatLnSpc="1">
              <a:prstTxWarp prst="textNoShape">
                <a:avLst/>
              </a:prstTxWarp>
              <a:noAutofit/>
            </a:bodyPr>
            <a:lstStyle/>
            <a:p>
              <a:pPr marL="0" marR="0" lvl="0" indent="0" algn="ctr" defTabSz="914378" rtl="0" eaLnBrk="0" fontAlgn="base" latinLnBrk="0" hangingPunct="0">
                <a:lnSpc>
                  <a:spcPct val="90000"/>
                </a:lnSpc>
                <a:spcBef>
                  <a:spcPts val="675"/>
                </a:spcBef>
                <a:spcAft>
                  <a:spcPct val="0"/>
                </a:spcAft>
                <a:buClr>
                  <a:srgbClr val="002776"/>
                </a:buClr>
                <a:buSzPct val="100000"/>
                <a:buFontTx/>
                <a:buNone/>
                <a:tabLst/>
                <a:defRPr/>
              </a:pPr>
              <a:r>
                <a:rPr kumimoji="0" lang="en-GB" sz="12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Calibri" panose="020F0502020204030204" pitchFamily="34" charset="0"/>
                </a:rPr>
                <a:t>Contract lifecycle mgmt.</a:t>
              </a:r>
            </a:p>
          </p:txBody>
        </p:sp>
        <p:pic>
          <p:nvPicPr>
            <p:cNvPr id="23" name="Picture 4" descr="Icertis Solutions Pvt. LTD.">
              <a:extLst>
                <a:ext uri="{FF2B5EF4-FFF2-40B4-BE49-F238E27FC236}">
                  <a16:creationId xmlns:a16="http://schemas.microsoft.com/office/drawing/2014/main" id="{8757D42F-EFBD-DF79-52EE-7604D4CC38AE}"/>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016911" y="1967853"/>
              <a:ext cx="1236754" cy="426862"/>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ectangle 23">
            <a:extLst>
              <a:ext uri="{FF2B5EF4-FFF2-40B4-BE49-F238E27FC236}">
                <a16:creationId xmlns:a16="http://schemas.microsoft.com/office/drawing/2014/main" id="{44C79452-3E01-FA06-C84E-F16415D7A37E}"/>
              </a:ext>
            </a:extLst>
          </p:cNvPr>
          <p:cNvSpPr/>
          <p:nvPr/>
        </p:nvSpPr>
        <p:spPr>
          <a:xfrm>
            <a:off x="3881659" y="3552952"/>
            <a:ext cx="1564553" cy="446004"/>
          </a:xfrm>
          <a:prstGeom prst="rect">
            <a:avLst/>
          </a:prstGeom>
          <a:solidFill>
            <a:srgbClr val="002776"/>
          </a:solidFill>
          <a:ln w="19050" cap="flat" cmpd="sng" algn="ctr">
            <a:noFill/>
            <a:prstDash val="solid"/>
            <a:miter lim="800000"/>
          </a:ln>
          <a:effectLst/>
        </p:spPr>
        <p:txBody>
          <a:bodyPr rot="0" spcFirstLastPara="0" vertOverflow="overflow" horzOverflow="overflow" vert="horz" wrap="square" lIns="53340" tIns="53340" rIns="53340" bIns="53340" numCol="1" spcCol="0" rtlCol="0" fromWordArt="0" anchor="ctr" anchorCtr="0" forceAA="0" compatLnSpc="1">
            <a:prstTxWarp prst="textNoShape">
              <a:avLst/>
            </a:prstTxWarp>
            <a:noAutofit/>
          </a:bodyPr>
          <a:lstStyle/>
          <a:p>
            <a:pPr marL="0" marR="0" lvl="0" indent="0" algn="ctr" defTabSz="914378" rtl="0" eaLnBrk="0" fontAlgn="base" latinLnBrk="0" hangingPunct="0">
              <a:lnSpc>
                <a:spcPct val="90000"/>
              </a:lnSpc>
              <a:spcBef>
                <a:spcPts val="675"/>
              </a:spcBef>
              <a:spcAft>
                <a:spcPct val="0"/>
              </a:spcAft>
              <a:buClr>
                <a:srgbClr val="002776"/>
              </a:buClr>
              <a:buSzPct val="100000"/>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Calibri" panose="020F0502020204030204" pitchFamily="34" charset="0"/>
              </a:rPr>
              <a:t>Strategic Sourcing</a:t>
            </a:r>
            <a:endParaRPr kumimoji="0" lang="en-GB" sz="12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26" name="Rectangle 25">
            <a:extLst>
              <a:ext uri="{FF2B5EF4-FFF2-40B4-BE49-F238E27FC236}">
                <a16:creationId xmlns:a16="http://schemas.microsoft.com/office/drawing/2014/main" id="{DF7348FF-74FF-C9E5-0F96-C5CDDDFEF036}"/>
              </a:ext>
            </a:extLst>
          </p:cNvPr>
          <p:cNvSpPr/>
          <p:nvPr/>
        </p:nvSpPr>
        <p:spPr>
          <a:xfrm>
            <a:off x="3677051" y="2281579"/>
            <a:ext cx="3733895" cy="1865406"/>
          </a:xfrm>
          <a:prstGeom prst="rect">
            <a:avLst/>
          </a:prstGeom>
          <a:noFill/>
          <a:ln w="12700" cap="flat" cmpd="sng" algn="ctr">
            <a:solidFill>
              <a:srgbClr val="00A1DE"/>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pic>
        <p:nvPicPr>
          <p:cNvPr id="29" name="Graphic 28" descr="Upload with solid fill">
            <a:extLst>
              <a:ext uri="{FF2B5EF4-FFF2-40B4-BE49-F238E27FC236}">
                <a16:creationId xmlns:a16="http://schemas.microsoft.com/office/drawing/2014/main" id="{224F8343-1FDF-B403-228D-BA3EF940BD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2564" y="2264432"/>
            <a:ext cx="638513" cy="613962"/>
          </a:xfrm>
          <a:prstGeom prst="rect">
            <a:avLst/>
          </a:prstGeom>
        </p:spPr>
      </p:pic>
      <p:sp>
        <p:nvSpPr>
          <p:cNvPr id="31" name="TextBox 30">
            <a:extLst>
              <a:ext uri="{FF2B5EF4-FFF2-40B4-BE49-F238E27FC236}">
                <a16:creationId xmlns:a16="http://schemas.microsoft.com/office/drawing/2014/main" id="{84C91E68-D14A-60ED-B659-16D6F13500C1}"/>
              </a:ext>
            </a:extLst>
          </p:cNvPr>
          <p:cNvSpPr txBox="1"/>
          <p:nvPr/>
        </p:nvSpPr>
        <p:spPr>
          <a:xfrm>
            <a:off x="2421831" y="3146165"/>
            <a:ext cx="1358250" cy="261610"/>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Infineum Buyer</a:t>
            </a:r>
          </a:p>
        </p:txBody>
      </p:sp>
      <p:cxnSp>
        <p:nvCxnSpPr>
          <p:cNvPr id="33" name="Straight Connector 32">
            <a:extLst>
              <a:ext uri="{FF2B5EF4-FFF2-40B4-BE49-F238E27FC236}">
                <a16:creationId xmlns:a16="http://schemas.microsoft.com/office/drawing/2014/main" id="{03B0F65A-C95F-F10B-8FF4-30D6324CAF8B}"/>
              </a:ext>
            </a:extLst>
          </p:cNvPr>
          <p:cNvCxnSpPr>
            <a:cxnSpLocks/>
          </p:cNvCxnSpPr>
          <p:nvPr/>
        </p:nvCxnSpPr>
        <p:spPr>
          <a:xfrm>
            <a:off x="3677051" y="2943378"/>
            <a:ext cx="3733895" cy="0"/>
          </a:xfrm>
          <a:prstGeom prst="line">
            <a:avLst/>
          </a:prstGeom>
          <a:noFill/>
          <a:ln w="6350" cap="flat" cmpd="sng" algn="ctr">
            <a:solidFill>
              <a:srgbClr val="00A1DE"/>
            </a:solidFill>
            <a:prstDash val="solid"/>
            <a:miter lim="800000"/>
          </a:ln>
          <a:effectLst/>
        </p:spPr>
      </p:cxnSp>
      <p:pic>
        <p:nvPicPr>
          <p:cNvPr id="35" name="Picture 34">
            <a:extLst>
              <a:ext uri="{FF2B5EF4-FFF2-40B4-BE49-F238E27FC236}">
                <a16:creationId xmlns:a16="http://schemas.microsoft.com/office/drawing/2014/main" id="{8A5674EF-EC38-CBCE-F3F0-A08F5A790CB9}"/>
              </a:ext>
              <a:ext uri="{C183D7F6-B498-43B3-948B-1728B52AA6E4}">
                <adec:decorative xmlns:adec="http://schemas.microsoft.com/office/drawing/2017/decorative" val="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497" b="95915" l="9351" r="89351">
                        <a14:foregroundMark x1="52468" y1="8497" x2="52468" y2="8497"/>
                        <a14:foregroundMark x1="66234" y1="93137" x2="66234" y2="93137"/>
                        <a14:foregroundMark x1="47273" y1="93954" x2="47273" y2="93954"/>
                        <a14:foregroundMark x1="47273" y1="93954" x2="47273" y2="93954"/>
                        <a14:foregroundMark x1="68052" y1="95915" x2="68052" y2="95915"/>
                      </a14:backgroundRemoval>
                    </a14:imgEffect>
                  </a14:imgLayer>
                </a14:imgProps>
              </a:ext>
            </a:extLst>
          </a:blip>
          <a:stretch>
            <a:fillRect/>
          </a:stretch>
        </p:blipFill>
        <p:spPr>
          <a:xfrm>
            <a:off x="1105325" y="2219995"/>
            <a:ext cx="1435412" cy="1926989"/>
          </a:xfrm>
          <a:prstGeom prst="rect">
            <a:avLst/>
          </a:prstGeom>
        </p:spPr>
      </p:pic>
      <p:sp>
        <p:nvSpPr>
          <p:cNvPr id="41" name="Text Placeholder 6">
            <a:extLst>
              <a:ext uri="{FF2B5EF4-FFF2-40B4-BE49-F238E27FC236}">
                <a16:creationId xmlns:a16="http://schemas.microsoft.com/office/drawing/2014/main" id="{15EEC60C-E536-180D-73D1-88208A133D5E}"/>
              </a:ext>
            </a:extLst>
          </p:cNvPr>
          <p:cNvSpPr txBox="1">
            <a:spLocks/>
          </p:cNvSpPr>
          <p:nvPr/>
        </p:nvSpPr>
        <p:spPr>
          <a:xfrm>
            <a:off x="1507702" y="5471437"/>
            <a:ext cx="4724492" cy="1265117"/>
          </a:xfrm>
          <a:prstGeom prst="rect">
            <a:avLst/>
          </a:prstGeom>
        </p:spPr>
        <p:txBody>
          <a:bodyPr vert="horz" lIns="0" tIns="0" rIns="0" bIns="0" rtlCol="0">
            <a:normAutofit lnSpcReduction="10000"/>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None/>
              <a:tabLst/>
              <a:defRPr/>
            </a:pPr>
            <a:r>
              <a:rPr kumimoji="0" lang="en-US" sz="1900" b="1" i="0" u="none" strike="noStrike" kern="1200" cap="none" spc="0" normalizeH="0" baseline="0" noProof="0">
                <a:ln>
                  <a:noFill/>
                </a:ln>
                <a:solidFill>
                  <a:srgbClr val="7ECEFA"/>
                </a:solidFill>
                <a:effectLst/>
                <a:uLnTx/>
                <a:uFillTx/>
                <a:latin typeface="Arial" panose="020B0604020202020204" pitchFamily="34" charset="0"/>
                <a:ea typeface="+mn-ea"/>
                <a:cs typeface="Arial" panose="020B0604020202020204" pitchFamily="34" charset="0"/>
              </a:rPr>
              <a:t>What we expect from our suppliers</a:t>
            </a:r>
          </a:p>
          <a:p>
            <a:pPr marL="228600" marR="0" lvl="0" indent="-228600" algn="l" defTabSz="914400" rtl="0" eaLnBrk="0" fontAlgn="base" latinLnBrk="0" hangingPunct="0">
              <a:lnSpc>
                <a:spcPct val="120000"/>
              </a:lnSpc>
              <a:spcBef>
                <a:spcPct val="0"/>
              </a:spcBef>
              <a:spcAft>
                <a:spcPct val="0"/>
              </a:spcAft>
              <a:buClrTx/>
              <a:buSzTx/>
              <a:buFont typeface="Arial" panose="020B0604020202020204" pitchFamily="34" charset="0"/>
              <a:buChar char="•"/>
              <a:tabLst/>
              <a:defRPr/>
            </a:pPr>
            <a:r>
              <a:rPr kumimoji="0" lang="en-US" sz="1900" b="0" i="0" u="none" strike="noStrike" kern="0" cap="none" spc="0" normalizeH="0" baseline="0" noProof="0">
                <a:ln>
                  <a:noFill/>
                </a:ln>
                <a:solidFill>
                  <a:srgbClr val="FFFFFF"/>
                </a:solidFill>
                <a:effectLst/>
                <a:uLnTx/>
                <a:uFillTx/>
                <a:latin typeface="Arial" panose="020B0604020202020204" pitchFamily="34" charset="0"/>
                <a:ea typeface="Verdana"/>
                <a:cs typeface="Arial" panose="020B0604020202020204" pitchFamily="34" charset="0"/>
              </a:rPr>
              <a:t>To move away from responding to bids through email, texts, and Excel</a:t>
            </a:r>
          </a:p>
          <a:p>
            <a:pPr marL="228600" marR="0" lvl="0" indent="-228600" algn="l" defTabSz="914400" rtl="0" eaLnBrk="0" fontAlgn="base" latinLnBrk="0" hangingPunct="0">
              <a:lnSpc>
                <a:spcPct val="120000"/>
              </a:lnSpc>
              <a:spcBef>
                <a:spcPct val="0"/>
              </a:spcBef>
              <a:spcAft>
                <a:spcPct val="0"/>
              </a:spcAft>
              <a:buClrTx/>
              <a:buSzTx/>
              <a:buFont typeface="Arial" panose="020B0604020202020204" pitchFamily="34" charset="0"/>
              <a:buChar char="•"/>
              <a:tabLst/>
              <a:defRPr/>
            </a:pPr>
            <a:r>
              <a:rPr kumimoji="0" lang="en-US" sz="1900" b="0" i="0" u="none" strike="noStrike" kern="0" cap="none" spc="0" normalizeH="0" baseline="0" noProof="0">
                <a:ln>
                  <a:noFill/>
                </a:ln>
                <a:solidFill>
                  <a:srgbClr val="FFFFFF"/>
                </a:solidFill>
                <a:effectLst/>
                <a:uLnTx/>
                <a:uFillTx/>
                <a:latin typeface="Arial" panose="020B0604020202020204" pitchFamily="34" charset="0"/>
                <a:ea typeface="Verdana"/>
                <a:cs typeface="Arial" panose="020B0604020202020204" pitchFamily="34" charset="0"/>
              </a:rPr>
              <a:t>Start responding to bids on </a:t>
            </a:r>
            <a:r>
              <a:rPr kumimoji="0" lang="en-US" sz="1900" b="0" i="0" u="none" strike="noStrike" kern="0" cap="none" spc="0" normalizeH="0" baseline="0" noProof="0" err="1">
                <a:ln>
                  <a:noFill/>
                </a:ln>
                <a:solidFill>
                  <a:srgbClr val="FFFFFF"/>
                </a:solidFill>
                <a:effectLst/>
                <a:uLnTx/>
                <a:uFillTx/>
                <a:latin typeface="Arial" panose="020B0604020202020204" pitchFamily="34" charset="0"/>
                <a:ea typeface="Verdana"/>
                <a:cs typeface="Arial" panose="020B0604020202020204" pitchFamily="34" charset="0"/>
              </a:rPr>
              <a:t>Simfoni</a:t>
            </a:r>
            <a:endParaRPr kumimoji="0" lang="en-US" sz="1900" b="0" i="0" u="none" strike="noStrike" kern="0" cap="none" spc="0" normalizeH="0" baseline="0" noProof="0">
              <a:ln>
                <a:noFill/>
              </a:ln>
              <a:solidFill>
                <a:srgbClr val="FFFFFF"/>
              </a:solidFill>
              <a:effectLst/>
              <a:uLnTx/>
              <a:uFillTx/>
              <a:latin typeface="Arial" panose="020B0604020202020204" pitchFamily="34" charset="0"/>
              <a:ea typeface="Verdan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None/>
              <a:tabLst/>
              <a:defRPr/>
            </a:pPr>
            <a:endParaRPr kumimoji="0" lang="en-US" sz="1200" b="1" i="0" u="none" strike="noStrike" kern="1200" cap="none" spc="0" normalizeH="0" baseline="0" noProof="0">
              <a:ln>
                <a:noFill/>
              </a:ln>
              <a:solidFill>
                <a:srgbClr val="7ECEFA"/>
              </a:solidFill>
              <a:effectLst/>
              <a:uLnTx/>
              <a:uFillTx/>
              <a:latin typeface="Trebuchet MS"/>
              <a:ea typeface="+mn-ea"/>
              <a:cs typeface="+mn-cs"/>
            </a:endParaRPr>
          </a:p>
        </p:txBody>
      </p:sp>
      <p:pic>
        <p:nvPicPr>
          <p:cNvPr id="10" name="Picture 9">
            <a:extLst>
              <a:ext uri="{FF2B5EF4-FFF2-40B4-BE49-F238E27FC236}">
                <a16:creationId xmlns:a16="http://schemas.microsoft.com/office/drawing/2014/main" id="{B18E6C18-1202-80E8-6519-F839D972870E}"/>
              </a:ext>
            </a:extLst>
          </p:cNvPr>
          <p:cNvPicPr>
            <a:picLocks noChangeAspect="1"/>
          </p:cNvPicPr>
          <p:nvPr/>
        </p:nvPicPr>
        <p:blipFill>
          <a:blip r:embed="rId7"/>
          <a:stretch>
            <a:fillRect/>
          </a:stretch>
        </p:blipFill>
        <p:spPr>
          <a:xfrm>
            <a:off x="193118" y="0"/>
            <a:ext cx="4695238" cy="1358794"/>
          </a:xfrm>
          <a:prstGeom prst="rect">
            <a:avLst/>
          </a:prstGeom>
        </p:spPr>
      </p:pic>
      <p:sp>
        <p:nvSpPr>
          <p:cNvPr id="11" name="Arrow: Right 148">
            <a:extLst>
              <a:ext uri="{FF2B5EF4-FFF2-40B4-BE49-F238E27FC236}">
                <a16:creationId xmlns:a16="http://schemas.microsoft.com/office/drawing/2014/main" id="{E1B10AAA-CD80-04E8-239A-69B2914D615E}"/>
              </a:ext>
            </a:extLst>
          </p:cNvPr>
          <p:cNvSpPr/>
          <p:nvPr/>
        </p:nvSpPr>
        <p:spPr>
          <a:xfrm rot="5400000">
            <a:off x="4747870" y="4110454"/>
            <a:ext cx="1202726" cy="1275789"/>
          </a:xfrm>
          <a:prstGeom prst="rightArrow">
            <a:avLst/>
          </a:prstGeom>
          <a:solidFill>
            <a:srgbClr val="1E9D8B">
              <a:lumMod val="40000"/>
              <a:lumOff val="60000"/>
              <a:alpha val="4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2776"/>
              </a:solidFill>
              <a:effectLst/>
              <a:uLnTx/>
              <a:uFillTx/>
              <a:latin typeface="Arial"/>
              <a:ea typeface="+mn-ea"/>
              <a:cs typeface="+mn-cs"/>
            </a:endParaRPr>
          </a:p>
        </p:txBody>
      </p:sp>
      <p:sp>
        <p:nvSpPr>
          <p:cNvPr id="12" name="TextBox 11">
            <a:extLst>
              <a:ext uri="{FF2B5EF4-FFF2-40B4-BE49-F238E27FC236}">
                <a16:creationId xmlns:a16="http://schemas.microsoft.com/office/drawing/2014/main" id="{C39EF155-9977-DFDC-6A78-C68829675908}"/>
              </a:ext>
            </a:extLst>
          </p:cNvPr>
          <p:cNvSpPr txBox="1"/>
          <p:nvPr/>
        </p:nvSpPr>
        <p:spPr>
          <a:xfrm>
            <a:off x="4943652" y="4759678"/>
            <a:ext cx="888044" cy="261610"/>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Suppliers</a:t>
            </a:r>
          </a:p>
        </p:txBody>
      </p:sp>
      <p:sp>
        <p:nvSpPr>
          <p:cNvPr id="16" name="Title 1">
            <a:extLst>
              <a:ext uri="{FF2B5EF4-FFF2-40B4-BE49-F238E27FC236}">
                <a16:creationId xmlns:a16="http://schemas.microsoft.com/office/drawing/2014/main" id="{4E04AFA3-7288-3FDF-B90A-65051BCAF57A}"/>
              </a:ext>
            </a:extLst>
          </p:cNvPr>
          <p:cNvSpPr txBox="1">
            <a:spLocks/>
          </p:cNvSpPr>
          <p:nvPr/>
        </p:nvSpPr>
        <p:spPr>
          <a:xfrm>
            <a:off x="302112" y="1134135"/>
            <a:ext cx="10483771" cy="1478949"/>
          </a:xfrm>
          <a:prstGeom prst="rect">
            <a:avLst/>
          </a:prstGeom>
        </p:spPr>
        <p:txBody>
          <a:bodyPr vert="horz" lIns="0" tIns="0" rIns="0" bIns="144000" rtlCol="0" anchor="ctr" anchorCtr="0">
            <a:normAutofit/>
          </a:bodyPr>
          <a:lstStyle>
            <a:lvl1pPr algn="l" defTabSz="914400" rtl="0" eaLnBrk="1" latinLnBrk="0" hangingPunct="1">
              <a:lnSpc>
                <a:spcPct val="90000"/>
              </a:lnSpc>
              <a:spcBef>
                <a:spcPct val="0"/>
              </a:spcBef>
              <a:buNone/>
              <a:defRPr sz="3600" b="1" kern="1200">
                <a:solidFill>
                  <a:srgbClr val="7ECEF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Digital Sourcing live for all of Procurement</a:t>
            </a:r>
            <a:br>
              <a:rPr kumimoji="0" lang="en-US" sz="2400" b="1" i="0" u="none" strike="noStrike" kern="1200" cap="none" spc="0" normalizeH="0" baseline="0" noProof="0">
                <a:ln>
                  <a:noFill/>
                </a:ln>
                <a:solidFill>
                  <a:srgbClr val="7ECEFA"/>
                </a:solidFill>
                <a:effectLst/>
                <a:uLnTx/>
                <a:uFillTx/>
                <a:latin typeface="Arial" panose="020B0604020202020204" pitchFamily="34" charset="0"/>
                <a:ea typeface="+mj-ea"/>
                <a:cs typeface="Arial" panose="020B0604020202020204" pitchFamily="34" charset="0"/>
              </a:rPr>
            </a:br>
            <a:r>
              <a:rPr kumimoji="0" lang="en-US" sz="1600" b="1" i="0" u="none" strike="noStrike" kern="1200" cap="none" spc="0" normalizeH="0" baseline="0" noProof="0" err="1">
                <a:ln>
                  <a:noFill/>
                </a:ln>
                <a:solidFill>
                  <a:srgbClr val="7ECEFA"/>
                </a:solidFill>
                <a:effectLst/>
                <a:uLnTx/>
                <a:uFillTx/>
                <a:latin typeface="Arial" panose="020B0604020202020204" pitchFamily="34" charset="0"/>
                <a:ea typeface="+mj-ea"/>
                <a:cs typeface="Arial" panose="020B0604020202020204" pitchFamily="34" charset="0"/>
              </a:rPr>
              <a:t>Simfoni</a:t>
            </a:r>
            <a:r>
              <a:rPr kumimoji="0" lang="en-US" sz="1600" b="1" i="0" u="none" strike="noStrike" kern="1200" cap="none" spc="0" normalizeH="0" baseline="0" noProof="0">
                <a:ln>
                  <a:noFill/>
                </a:ln>
                <a:solidFill>
                  <a:srgbClr val="7ECEFA"/>
                </a:solidFill>
                <a:effectLst/>
                <a:uLnTx/>
                <a:uFillTx/>
                <a:latin typeface="Arial" panose="020B0604020202020204" pitchFamily="34" charset="0"/>
                <a:ea typeface="+mj-ea"/>
                <a:cs typeface="Arial" panose="020B0604020202020204" pitchFamily="34" charset="0"/>
              </a:rPr>
              <a:t> for Logistics Suppliers – User Support Document</a:t>
            </a:r>
          </a:p>
        </p:txBody>
      </p:sp>
      <p:pic>
        <p:nvPicPr>
          <p:cNvPr id="2" name="Picture 1" descr="Young businessman arms crossed">
            <a:extLst>
              <a:ext uri="{FF2B5EF4-FFF2-40B4-BE49-F238E27FC236}">
                <a16:creationId xmlns:a16="http://schemas.microsoft.com/office/drawing/2014/main" id="{D34F12B3-C532-88D8-8CCD-7C7BC70D73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760" y="4917143"/>
            <a:ext cx="582035" cy="1613443"/>
          </a:xfrm>
          <a:prstGeom prst="rect">
            <a:avLst/>
          </a:prstGeom>
        </p:spPr>
      </p:pic>
      <p:sp>
        <p:nvSpPr>
          <p:cNvPr id="6" name="TextBox 5">
            <a:extLst>
              <a:ext uri="{FF2B5EF4-FFF2-40B4-BE49-F238E27FC236}">
                <a16:creationId xmlns:a16="http://schemas.microsoft.com/office/drawing/2014/main" id="{3B406156-6591-A1DF-18CC-539F2F182D15}"/>
              </a:ext>
            </a:extLst>
          </p:cNvPr>
          <p:cNvSpPr txBox="1"/>
          <p:nvPr/>
        </p:nvSpPr>
        <p:spPr>
          <a:xfrm>
            <a:off x="6489499" y="5483502"/>
            <a:ext cx="5295880" cy="71917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None/>
              <a:tabLst/>
              <a:defRPr/>
            </a:pPr>
            <a:r>
              <a:rPr kumimoji="0" lang="en-US" sz="1800" b="1" i="0" u="none" strike="noStrike" kern="1200" cap="none" spc="0" normalizeH="0" baseline="0" noProof="0">
                <a:ln>
                  <a:noFill/>
                </a:ln>
                <a:solidFill>
                  <a:srgbClr val="7ECEFA"/>
                </a:solidFill>
                <a:effectLst/>
                <a:uLnTx/>
                <a:uFillTx/>
                <a:latin typeface="Arial" panose="020B0604020202020204" pitchFamily="34" charset="0"/>
                <a:ea typeface="+mn-ea"/>
                <a:cs typeface="Arial" panose="020B0604020202020204" pitchFamily="34" charset="0"/>
              </a:rPr>
              <a:t>What will you find in this document?</a:t>
            </a:r>
          </a:p>
          <a:p>
            <a:pPr marL="285750" marR="0" lvl="0" indent="-28575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Char char="•"/>
              <a:tabLst/>
              <a:defRPr/>
            </a:pPr>
            <a:r>
              <a:rPr kumimoji="0" lang="en-US" sz="1800" b="1" i="0" u="none" strike="noStrike" kern="0" cap="none" spc="0" normalizeH="0" baseline="0" noProof="0">
                <a:ln>
                  <a:noFill/>
                </a:ln>
                <a:solidFill>
                  <a:srgbClr val="FFFFFF"/>
                </a:solidFill>
                <a:effectLst/>
                <a:uLnTx/>
                <a:uFillTx/>
                <a:latin typeface="Arial" panose="020B0604020202020204" pitchFamily="34" charset="0"/>
                <a:ea typeface="Verdana"/>
                <a:cs typeface="Arial" panose="020B0604020202020204" pitchFamily="34" charset="0"/>
                <a:hlinkClick r:id="rId9" action="ppaction://hlinksldjump"/>
              </a:rPr>
              <a:t>Tips on how </a:t>
            </a:r>
            <a:r>
              <a:rPr lang="en-US" b="1" kern="0">
                <a:solidFill>
                  <a:srgbClr val="FFFFFF"/>
                </a:solidFill>
                <a:latin typeface="Arial" panose="020B0604020202020204" pitchFamily="34" charset="0"/>
                <a:ea typeface="Verdana"/>
                <a:cs typeface="Arial" panose="020B0604020202020204" pitchFamily="34" charset="0"/>
                <a:hlinkClick r:id="rId9" action="ppaction://hlinksldjump"/>
              </a:rPr>
              <a:t>to respond to bids in </a:t>
            </a:r>
            <a:r>
              <a:rPr lang="en-US" b="1" kern="0" err="1">
                <a:solidFill>
                  <a:srgbClr val="FFFFFF"/>
                </a:solidFill>
                <a:latin typeface="Arial" panose="020B0604020202020204" pitchFamily="34" charset="0"/>
                <a:ea typeface="Verdana"/>
                <a:cs typeface="Arial" panose="020B0604020202020204" pitchFamily="34" charset="0"/>
                <a:hlinkClick r:id="rId9" action="ppaction://hlinksldjump"/>
              </a:rPr>
              <a:t>Simfoni</a:t>
            </a:r>
            <a:endParaRPr lang="en-US" b="1" kern="0">
              <a:solidFill>
                <a:srgbClr val="FFFFFF"/>
              </a:solidFill>
              <a:latin typeface="Arial" panose="020B0604020202020204" pitchFamily="34" charset="0"/>
              <a:ea typeface="Verdana"/>
              <a:cs typeface="Arial" panose="020B0604020202020204" pitchFamily="34" charset="0"/>
            </a:endParaRPr>
          </a:p>
        </p:txBody>
      </p:sp>
      <p:sp>
        <p:nvSpPr>
          <p:cNvPr id="7" name="Rectangle: Rounded Corners 4">
            <a:extLst>
              <a:ext uri="{FF2B5EF4-FFF2-40B4-BE49-F238E27FC236}">
                <a16:creationId xmlns:a16="http://schemas.microsoft.com/office/drawing/2014/main" id="{AE6F5C48-EFDE-0145-C45C-3B0D33006D3C}"/>
              </a:ext>
            </a:extLst>
          </p:cNvPr>
          <p:cNvSpPr/>
          <p:nvPr/>
        </p:nvSpPr>
        <p:spPr>
          <a:xfrm>
            <a:off x="6381946" y="5287395"/>
            <a:ext cx="5211940" cy="1449159"/>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a:ea typeface="+mn-ea"/>
              <a:cs typeface="+mn-cs"/>
            </a:endParaRPr>
          </a:p>
        </p:txBody>
      </p:sp>
      <p:pic>
        <p:nvPicPr>
          <p:cNvPr id="9" name="Picture 8">
            <a:extLst>
              <a:ext uri="{FF2B5EF4-FFF2-40B4-BE49-F238E27FC236}">
                <a16:creationId xmlns:a16="http://schemas.microsoft.com/office/drawing/2014/main" id="{4E1FB270-8A5F-D4D2-8D87-C5620A3F7243}"/>
              </a:ext>
            </a:extLst>
          </p:cNvPr>
          <p:cNvPicPr>
            <a:picLocks noChangeAspect="1"/>
          </p:cNvPicPr>
          <p:nvPr/>
        </p:nvPicPr>
        <p:blipFill>
          <a:blip r:embed="rId10"/>
          <a:stretch>
            <a:fillRect/>
          </a:stretch>
        </p:blipFill>
        <p:spPr>
          <a:xfrm>
            <a:off x="4018035" y="3047364"/>
            <a:ext cx="1239344" cy="504555"/>
          </a:xfrm>
          <a:prstGeom prst="rect">
            <a:avLst/>
          </a:prstGeom>
        </p:spPr>
      </p:pic>
    </p:spTree>
    <p:extLst>
      <p:ext uri="{BB962C8B-B14F-4D97-AF65-F5344CB8AC3E}">
        <p14:creationId xmlns:p14="http://schemas.microsoft.com/office/powerpoint/2010/main" val="3046900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FA9C3C3C-DD2D-2A1F-A229-F1FA76159E4C}"/>
              </a:ext>
            </a:extLst>
          </p:cNvPr>
          <p:cNvPicPr>
            <a:picLocks noChangeAspect="1"/>
          </p:cNvPicPr>
          <p:nvPr/>
        </p:nvPicPr>
        <p:blipFill>
          <a:blip r:embed="rId2"/>
          <a:stretch>
            <a:fillRect/>
          </a:stretch>
        </p:blipFill>
        <p:spPr>
          <a:xfrm>
            <a:off x="1413933" y="1954283"/>
            <a:ext cx="8492294" cy="3946740"/>
          </a:xfrm>
          <a:prstGeom prst="rect">
            <a:avLst/>
          </a:prstGeom>
        </p:spPr>
      </p:pic>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294063" y="224009"/>
            <a:ext cx="11667468" cy="979200"/>
          </a:xfrm>
        </p:spPr>
        <p:txBody>
          <a:bodyPr/>
          <a:lstStyle/>
          <a:p>
            <a:r>
              <a:rPr lang="en-US" b="1">
                <a:effectLst>
                  <a:outerShdw blurRad="38100" dist="38100" dir="2700000" algn="tl">
                    <a:srgbClr val="000000">
                      <a:alpha val="43137"/>
                    </a:srgbClr>
                  </a:outerShdw>
                </a:effectLst>
              </a:rPr>
              <a:t>How to submit responses</a:t>
            </a:r>
            <a:endParaRPr lang="en-US" b="1">
              <a:effectLst>
                <a:outerShdw blurRad="38100" dist="38100" dir="2700000" algn="tl">
                  <a:srgbClr val="000000">
                    <a:alpha val="43137"/>
                  </a:srgbClr>
                </a:outerShdw>
              </a:effectLst>
              <a:cs typeface="Calibri" panose="020F0502020204030204" pitchFamily="34" charset="0"/>
            </a:endParaRPr>
          </a:p>
        </p:txBody>
      </p:sp>
      <p:sp>
        <p:nvSpPr>
          <p:cNvPr id="12" name="Content Placeholder 2">
            <a:extLst>
              <a:ext uri="{FF2B5EF4-FFF2-40B4-BE49-F238E27FC236}">
                <a16:creationId xmlns:a16="http://schemas.microsoft.com/office/drawing/2014/main" id="{B58520A2-AE0D-5CFA-0670-07C1A202D84A}"/>
              </a:ext>
            </a:extLst>
          </p:cNvPr>
          <p:cNvSpPr>
            <a:spLocks noGrp="1"/>
          </p:cNvSpPr>
          <p:nvPr>
            <p:ph idx="1"/>
          </p:nvPr>
        </p:nvSpPr>
        <p:spPr>
          <a:xfrm>
            <a:off x="588920" y="1119918"/>
            <a:ext cx="8872320" cy="1160448"/>
          </a:xfrm>
        </p:spPr>
        <p:txBody>
          <a:bodyPr/>
          <a:lstStyle/>
          <a:p>
            <a:pPr marL="0" indent="0">
              <a:buNone/>
            </a:pPr>
            <a:endParaRPr lang="en-US" sz="1800"/>
          </a:p>
          <a:p>
            <a:pPr marL="0" indent="0">
              <a:buNone/>
            </a:pPr>
            <a:endParaRPr lang="en-US" sz="1800"/>
          </a:p>
          <a:p>
            <a:pPr marL="0" indent="0">
              <a:buNone/>
            </a:pPr>
            <a:endParaRPr lang="en-US" sz="1800"/>
          </a:p>
        </p:txBody>
      </p:sp>
      <p:sp>
        <p:nvSpPr>
          <p:cNvPr id="6" name="Oval 5">
            <a:extLst>
              <a:ext uri="{FF2B5EF4-FFF2-40B4-BE49-F238E27FC236}">
                <a16:creationId xmlns:a16="http://schemas.microsoft.com/office/drawing/2014/main" id="{BB156901-9E1D-E12A-0EC7-72FF897F35EF}"/>
              </a:ext>
            </a:extLst>
          </p:cNvPr>
          <p:cNvSpPr/>
          <p:nvPr/>
        </p:nvSpPr>
        <p:spPr>
          <a:xfrm>
            <a:off x="2730760" y="1921768"/>
            <a:ext cx="368868" cy="2665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6">
            <a:extLst>
              <a:ext uri="{FF2B5EF4-FFF2-40B4-BE49-F238E27FC236}">
                <a16:creationId xmlns:a16="http://schemas.microsoft.com/office/drawing/2014/main" id="{5F75DF19-F5BD-1A00-0F76-98E79B6A2F11}"/>
              </a:ext>
            </a:extLst>
          </p:cNvPr>
          <p:cNvSpPr/>
          <p:nvPr/>
        </p:nvSpPr>
        <p:spPr>
          <a:xfrm>
            <a:off x="9226175" y="2188350"/>
            <a:ext cx="593334" cy="3273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a:extLst>
              <a:ext uri="{FF2B5EF4-FFF2-40B4-BE49-F238E27FC236}">
                <a16:creationId xmlns:a16="http://schemas.microsoft.com/office/drawing/2014/main" id="{2BCFC70C-392C-59AD-A27F-F98273BF4E3F}"/>
              </a:ext>
            </a:extLst>
          </p:cNvPr>
          <p:cNvSpPr txBox="1"/>
          <p:nvPr/>
        </p:nvSpPr>
        <p:spPr>
          <a:xfrm>
            <a:off x="496375" y="1119944"/>
            <a:ext cx="8300492" cy="375552"/>
          </a:xfrm>
          <a:prstGeom prst="rect">
            <a:avLst/>
          </a:prstGeom>
          <a:noFill/>
        </p:spPr>
        <p:txBody>
          <a:bodyPr wrap="square">
            <a:spAutoFit/>
          </a:bodyPr>
          <a:lstStyle/>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See display for submitting your response from the RFI screens.</a:t>
            </a:r>
          </a:p>
        </p:txBody>
      </p:sp>
    </p:spTree>
    <p:extLst>
      <p:ext uri="{BB962C8B-B14F-4D97-AF65-F5344CB8AC3E}">
        <p14:creationId xmlns:p14="http://schemas.microsoft.com/office/powerpoint/2010/main" val="368828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294063" y="224009"/>
            <a:ext cx="11667468" cy="979200"/>
          </a:xfrm>
        </p:spPr>
        <p:txBody>
          <a:bodyPr/>
          <a:lstStyle/>
          <a:p>
            <a:r>
              <a:rPr lang="en-US" b="1">
                <a:effectLst>
                  <a:outerShdw blurRad="38100" dist="38100" dir="2700000" algn="tl">
                    <a:srgbClr val="000000">
                      <a:alpha val="43137"/>
                    </a:srgbClr>
                  </a:outerShdw>
                </a:effectLst>
              </a:rPr>
              <a:t>How to submit responses</a:t>
            </a:r>
            <a:endParaRPr lang="en-US" b="1">
              <a:effectLst>
                <a:outerShdw blurRad="38100" dist="38100" dir="2700000" algn="tl">
                  <a:srgbClr val="000000">
                    <a:alpha val="43137"/>
                  </a:srgbClr>
                </a:outerShdw>
              </a:effectLst>
              <a:cs typeface="Calibri" panose="020F0502020204030204" pitchFamily="34" charset="0"/>
            </a:endParaRPr>
          </a:p>
        </p:txBody>
      </p:sp>
      <p:sp>
        <p:nvSpPr>
          <p:cNvPr id="12" name="Content Placeholder 2">
            <a:extLst>
              <a:ext uri="{FF2B5EF4-FFF2-40B4-BE49-F238E27FC236}">
                <a16:creationId xmlns:a16="http://schemas.microsoft.com/office/drawing/2014/main" id="{B58520A2-AE0D-5CFA-0670-07C1A202D84A}"/>
              </a:ext>
            </a:extLst>
          </p:cNvPr>
          <p:cNvSpPr>
            <a:spLocks noGrp="1"/>
          </p:cNvSpPr>
          <p:nvPr>
            <p:ph idx="1"/>
          </p:nvPr>
        </p:nvSpPr>
        <p:spPr>
          <a:xfrm>
            <a:off x="588920" y="1119918"/>
            <a:ext cx="8872320" cy="1160448"/>
          </a:xfrm>
        </p:spPr>
        <p:txBody>
          <a:bodyPr/>
          <a:lstStyle/>
          <a:p>
            <a:pPr marL="0" indent="0">
              <a:buNone/>
            </a:pPr>
            <a:endParaRPr lang="en-US" sz="1800"/>
          </a:p>
          <a:p>
            <a:pPr marL="0" indent="0">
              <a:buNone/>
            </a:pPr>
            <a:endParaRPr lang="en-US" sz="1800"/>
          </a:p>
          <a:p>
            <a:pPr marL="0" indent="0">
              <a:buNone/>
            </a:pPr>
            <a:endParaRPr lang="en-US" sz="1800"/>
          </a:p>
        </p:txBody>
      </p:sp>
      <p:pic>
        <p:nvPicPr>
          <p:cNvPr id="4" name="Picture 3" descr="Graphical user interface, text, application, Teams&#10;&#10;Description automatically generated">
            <a:extLst>
              <a:ext uri="{FF2B5EF4-FFF2-40B4-BE49-F238E27FC236}">
                <a16:creationId xmlns:a16="http://schemas.microsoft.com/office/drawing/2014/main" id="{DDE40C20-AE3D-FD16-F727-E24162472AF8}"/>
              </a:ext>
            </a:extLst>
          </p:cNvPr>
          <p:cNvPicPr>
            <a:picLocks noChangeAspect="1"/>
          </p:cNvPicPr>
          <p:nvPr/>
        </p:nvPicPr>
        <p:blipFill>
          <a:blip r:embed="rId2"/>
          <a:stretch>
            <a:fillRect/>
          </a:stretch>
        </p:blipFill>
        <p:spPr>
          <a:xfrm>
            <a:off x="1250180" y="2104171"/>
            <a:ext cx="9461205" cy="2792875"/>
          </a:xfrm>
          <a:prstGeom prst="rect">
            <a:avLst/>
          </a:prstGeom>
        </p:spPr>
      </p:pic>
      <p:sp>
        <p:nvSpPr>
          <p:cNvPr id="6" name="Oval 5">
            <a:extLst>
              <a:ext uri="{FF2B5EF4-FFF2-40B4-BE49-F238E27FC236}">
                <a16:creationId xmlns:a16="http://schemas.microsoft.com/office/drawing/2014/main" id="{BB156901-9E1D-E12A-0EC7-72FF897F35EF}"/>
              </a:ext>
            </a:extLst>
          </p:cNvPr>
          <p:cNvSpPr/>
          <p:nvPr/>
        </p:nvSpPr>
        <p:spPr>
          <a:xfrm>
            <a:off x="3051542" y="2096727"/>
            <a:ext cx="351416" cy="2665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6">
            <a:extLst>
              <a:ext uri="{FF2B5EF4-FFF2-40B4-BE49-F238E27FC236}">
                <a16:creationId xmlns:a16="http://schemas.microsoft.com/office/drawing/2014/main" id="{5F75DF19-F5BD-1A00-0F76-98E79B6A2F11}"/>
              </a:ext>
            </a:extLst>
          </p:cNvPr>
          <p:cNvSpPr/>
          <p:nvPr/>
        </p:nvSpPr>
        <p:spPr>
          <a:xfrm>
            <a:off x="3888631" y="2363309"/>
            <a:ext cx="481350" cy="3246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7791B517-3F07-5551-3B7F-93EE1F68D506}"/>
              </a:ext>
            </a:extLst>
          </p:cNvPr>
          <p:cNvSpPr txBox="1"/>
          <p:nvPr/>
        </p:nvSpPr>
        <p:spPr>
          <a:xfrm>
            <a:off x="496375" y="1119944"/>
            <a:ext cx="8300492" cy="375552"/>
          </a:xfrm>
          <a:prstGeom prst="rect">
            <a:avLst/>
          </a:prstGeom>
          <a:noFill/>
        </p:spPr>
        <p:txBody>
          <a:bodyPr wrap="square">
            <a:spAutoFit/>
          </a:bodyPr>
          <a:lstStyle/>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See display for submitting your response from the RFP/Q screens.</a:t>
            </a:r>
          </a:p>
        </p:txBody>
      </p:sp>
    </p:spTree>
    <p:extLst>
      <p:ext uri="{BB962C8B-B14F-4D97-AF65-F5344CB8AC3E}">
        <p14:creationId xmlns:p14="http://schemas.microsoft.com/office/powerpoint/2010/main" val="2576723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C6D93D-D3F4-6EBD-2631-5DFE5C79EC5E}"/>
              </a:ext>
            </a:extLst>
          </p:cNvPr>
          <p:cNvSpPr>
            <a:spLocks noGrp="1"/>
          </p:cNvSpPr>
          <p:nvPr>
            <p:ph idx="1"/>
          </p:nvPr>
        </p:nvSpPr>
        <p:spPr/>
        <p:txBody>
          <a:bodyPr/>
          <a:lstStyle/>
          <a:p>
            <a:r>
              <a:rPr lang="en-US"/>
              <a:t>Once invited to participate in the bid, Suppliers can be in touch with Infineum Buyer for any help.</a:t>
            </a:r>
          </a:p>
        </p:txBody>
      </p:sp>
      <p:sp>
        <p:nvSpPr>
          <p:cNvPr id="4" name="Title 1">
            <a:extLst>
              <a:ext uri="{FF2B5EF4-FFF2-40B4-BE49-F238E27FC236}">
                <a16:creationId xmlns:a16="http://schemas.microsoft.com/office/drawing/2014/main" id="{903C7C86-2DFC-0F94-8AF7-85D8EA28C342}"/>
              </a:ext>
            </a:extLst>
          </p:cNvPr>
          <p:cNvSpPr txBox="1">
            <a:spLocks/>
          </p:cNvSpPr>
          <p:nvPr/>
        </p:nvSpPr>
        <p:spPr bwMode="auto">
          <a:xfrm>
            <a:off x="294063" y="224009"/>
            <a:ext cx="11667468" cy="9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914377" rtl="0" eaLnBrk="1" fontAlgn="base" hangingPunct="1">
              <a:lnSpc>
                <a:spcPct val="90000"/>
              </a:lnSpc>
              <a:spcBef>
                <a:spcPct val="0"/>
              </a:spcBef>
              <a:spcAft>
                <a:spcPct val="0"/>
              </a:spcAft>
              <a:defRPr sz="3200" kern="1200">
                <a:solidFill>
                  <a:schemeClr val="tx1"/>
                </a:solidFill>
                <a:latin typeface="+mj-lt"/>
                <a:ea typeface="+mj-ea"/>
                <a:cs typeface="+mj-cs"/>
              </a:defRPr>
            </a:lvl1pPr>
            <a:lvl2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2pPr>
            <a:lvl3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3pPr>
            <a:lvl4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4pPr>
            <a:lvl5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5pPr>
            <a:lvl6pPr marL="609585"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6pPr>
            <a:lvl7pPr marL="1219170"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7pPr>
            <a:lvl8pPr marL="1828754"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8pPr>
            <a:lvl9pPr marL="2438339"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9pPr>
          </a:lstStyle>
          <a:p>
            <a:r>
              <a:rPr lang="en-US" b="1">
                <a:effectLst>
                  <a:outerShdw blurRad="38100" dist="38100" dir="2700000" algn="tl">
                    <a:srgbClr val="000000">
                      <a:alpha val="43137"/>
                    </a:srgbClr>
                  </a:outerShdw>
                </a:effectLst>
              </a:rPr>
              <a:t>Help and Support Resources</a:t>
            </a:r>
            <a:endParaRPr lang="en-US" b="1">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89803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294063" y="168925"/>
            <a:ext cx="11667468" cy="979200"/>
          </a:xfrm>
        </p:spPr>
        <p:txBody>
          <a:bodyPr/>
          <a:lstStyle/>
          <a:p>
            <a:r>
              <a:rPr lang="en-US" b="1">
                <a:effectLst>
                  <a:outerShdw blurRad="38100" dist="38100" dir="2700000" algn="tl">
                    <a:srgbClr val="000000">
                      <a:alpha val="43137"/>
                    </a:srgbClr>
                  </a:outerShdw>
                </a:effectLst>
                <a:cs typeface="Calibri" panose="020F0502020204030204" pitchFamily="34" charset="0"/>
              </a:rPr>
              <a:t>How Sign in</a:t>
            </a:r>
          </a:p>
        </p:txBody>
      </p:sp>
      <p:pic>
        <p:nvPicPr>
          <p:cNvPr id="7" name="Picture 6" descr="Graphical user interface, text&#10;&#10;Description automatically generated">
            <a:extLst>
              <a:ext uri="{FF2B5EF4-FFF2-40B4-BE49-F238E27FC236}">
                <a16:creationId xmlns:a16="http://schemas.microsoft.com/office/drawing/2014/main" id="{3E745602-DA21-2D36-72D2-087FB8F4B151}"/>
              </a:ext>
            </a:extLst>
          </p:cNvPr>
          <p:cNvPicPr>
            <a:picLocks noChangeAspect="1"/>
          </p:cNvPicPr>
          <p:nvPr/>
        </p:nvPicPr>
        <p:blipFill>
          <a:blip r:embed="rId2"/>
          <a:stretch>
            <a:fillRect/>
          </a:stretch>
        </p:blipFill>
        <p:spPr>
          <a:xfrm>
            <a:off x="1565988" y="1898031"/>
            <a:ext cx="8735009" cy="4204190"/>
          </a:xfrm>
          <a:prstGeom prst="rect">
            <a:avLst/>
          </a:prstGeom>
        </p:spPr>
      </p:pic>
      <p:sp>
        <p:nvSpPr>
          <p:cNvPr id="12" name="Content Placeholder 2">
            <a:extLst>
              <a:ext uri="{FF2B5EF4-FFF2-40B4-BE49-F238E27FC236}">
                <a16:creationId xmlns:a16="http://schemas.microsoft.com/office/drawing/2014/main" id="{B58520A2-AE0D-5CFA-0670-07C1A202D84A}"/>
              </a:ext>
            </a:extLst>
          </p:cNvPr>
          <p:cNvSpPr>
            <a:spLocks noGrp="1"/>
          </p:cNvSpPr>
          <p:nvPr>
            <p:ph idx="1"/>
          </p:nvPr>
        </p:nvSpPr>
        <p:spPr>
          <a:xfrm>
            <a:off x="579590" y="1334283"/>
            <a:ext cx="8872320" cy="1160448"/>
          </a:xfrm>
        </p:spPr>
        <p:txBody>
          <a:bodyPr/>
          <a:lstStyle/>
          <a:p>
            <a:pPr marL="0" indent="0">
              <a:lnSpc>
                <a:spcPct val="107000"/>
              </a:lnSpc>
              <a:spcAft>
                <a:spcPts val="800"/>
              </a:spcAft>
              <a:buNone/>
            </a:pPr>
            <a:r>
              <a:rPr lang="en-US" sz="1800">
                <a:effectLst/>
                <a:latin typeface="Calibri"/>
                <a:ea typeface="Calibri"/>
                <a:cs typeface="Times New Roman"/>
              </a:rPr>
              <a:t>Enter your login ID / PW on the login screen </a:t>
            </a:r>
            <a:r>
              <a:rPr lang="en-US" sz="1800">
                <a:effectLst/>
                <a:latin typeface="Calibri"/>
                <a:ea typeface="Calibri"/>
                <a:cs typeface="Times New Roman"/>
                <a:hlinkClick r:id="rId3"/>
              </a:rPr>
              <a:t>https://infineum.ecsourcing.com</a:t>
            </a:r>
            <a:r>
              <a:rPr lang="en-US" sz="1800">
                <a:latin typeface="Calibri"/>
                <a:ea typeface="Calibri"/>
                <a:cs typeface="Times New Roman"/>
              </a:rPr>
              <a:t> </a:t>
            </a:r>
            <a:endParaRPr lang="en-US" sz="1800">
              <a:effectLst/>
              <a:highlight>
                <a:srgbClr val="FFFF00"/>
              </a:highlight>
              <a:latin typeface="Calibri"/>
              <a:ea typeface="Calibri"/>
              <a:cs typeface="Times New Roman"/>
            </a:endParaRPr>
          </a:p>
          <a:p>
            <a:pPr marL="0" indent="0">
              <a:buNone/>
            </a:pPr>
            <a:endParaRPr lang="en-US" sz="1800"/>
          </a:p>
          <a:p>
            <a:pPr marL="0" indent="0">
              <a:buNone/>
            </a:pPr>
            <a:endParaRPr lang="en-US" sz="1800"/>
          </a:p>
          <a:p>
            <a:pPr marL="0" indent="0">
              <a:buNone/>
            </a:pPr>
            <a:endParaRPr lang="en-US" sz="1800"/>
          </a:p>
        </p:txBody>
      </p:sp>
    </p:spTree>
    <p:extLst>
      <p:ext uri="{BB962C8B-B14F-4D97-AF65-F5344CB8AC3E}">
        <p14:creationId xmlns:p14="http://schemas.microsoft.com/office/powerpoint/2010/main" val="1096766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294063" y="224009"/>
            <a:ext cx="11667468" cy="979200"/>
          </a:xfrm>
        </p:spPr>
        <p:txBody>
          <a:bodyPr/>
          <a:lstStyle/>
          <a:p>
            <a:r>
              <a:rPr lang="en-US" b="1">
                <a:effectLst>
                  <a:outerShdw blurRad="38100" dist="38100" dir="2700000" algn="tl">
                    <a:srgbClr val="000000">
                      <a:alpha val="43137"/>
                    </a:srgbClr>
                  </a:outerShdw>
                </a:effectLst>
                <a:cs typeface="Calibri" panose="020F0502020204030204" pitchFamily="34" charset="0"/>
              </a:rPr>
              <a:t>How to select an event / RFP</a:t>
            </a:r>
          </a:p>
        </p:txBody>
      </p:sp>
      <p:sp>
        <p:nvSpPr>
          <p:cNvPr id="12" name="Content Placeholder 2">
            <a:extLst>
              <a:ext uri="{FF2B5EF4-FFF2-40B4-BE49-F238E27FC236}">
                <a16:creationId xmlns:a16="http://schemas.microsoft.com/office/drawing/2014/main" id="{B58520A2-AE0D-5CFA-0670-07C1A202D84A}"/>
              </a:ext>
            </a:extLst>
          </p:cNvPr>
          <p:cNvSpPr>
            <a:spLocks noGrp="1"/>
          </p:cNvSpPr>
          <p:nvPr>
            <p:ph idx="1"/>
          </p:nvPr>
        </p:nvSpPr>
        <p:spPr>
          <a:xfrm>
            <a:off x="541490" y="1029483"/>
            <a:ext cx="8872320" cy="1160448"/>
          </a:xfrm>
        </p:spPr>
        <p:txBody>
          <a:bodyPr/>
          <a:lstStyle/>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Select the event / RFP that you have been invited to participate in by clicking the event name from the ‘Sourcing Project List’ table.</a:t>
            </a:r>
          </a:p>
          <a:p>
            <a:pPr marL="0" indent="0">
              <a:buNone/>
            </a:pPr>
            <a:endParaRPr lang="en-US" sz="1800"/>
          </a:p>
          <a:p>
            <a:pPr marL="0" indent="0">
              <a:buNone/>
            </a:pPr>
            <a:endParaRPr lang="en-US" sz="1800"/>
          </a:p>
          <a:p>
            <a:pPr marL="0" indent="0">
              <a:buNone/>
            </a:pPr>
            <a:endParaRPr lang="en-US" sz="1800"/>
          </a:p>
        </p:txBody>
      </p:sp>
      <p:pic>
        <p:nvPicPr>
          <p:cNvPr id="3" name="Picture 2" descr="Graphical user interface&#10;&#10;Description automatically generated">
            <a:extLst>
              <a:ext uri="{FF2B5EF4-FFF2-40B4-BE49-F238E27FC236}">
                <a16:creationId xmlns:a16="http://schemas.microsoft.com/office/drawing/2014/main" id="{AC74F160-9497-2B1F-C4E8-F0F71466DCB5}"/>
              </a:ext>
            </a:extLst>
          </p:cNvPr>
          <p:cNvPicPr>
            <a:picLocks noChangeAspect="1"/>
          </p:cNvPicPr>
          <p:nvPr/>
        </p:nvPicPr>
        <p:blipFill>
          <a:blip r:embed="rId2"/>
          <a:stretch>
            <a:fillRect/>
          </a:stretch>
        </p:blipFill>
        <p:spPr>
          <a:xfrm>
            <a:off x="685800" y="1670083"/>
            <a:ext cx="10092998" cy="2568538"/>
          </a:xfrm>
          <a:prstGeom prst="rect">
            <a:avLst/>
          </a:prstGeom>
        </p:spPr>
      </p:pic>
      <p:sp>
        <p:nvSpPr>
          <p:cNvPr id="4" name="Oval 3">
            <a:extLst>
              <a:ext uri="{FF2B5EF4-FFF2-40B4-BE49-F238E27FC236}">
                <a16:creationId xmlns:a16="http://schemas.microsoft.com/office/drawing/2014/main" id="{B7EB3868-6A2D-C216-6919-73BDC872656B}"/>
              </a:ext>
            </a:extLst>
          </p:cNvPr>
          <p:cNvSpPr/>
          <p:nvPr/>
        </p:nvSpPr>
        <p:spPr>
          <a:xfrm>
            <a:off x="849947" y="2763856"/>
            <a:ext cx="969328" cy="2948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Content Placeholder 2">
            <a:extLst>
              <a:ext uri="{FF2B5EF4-FFF2-40B4-BE49-F238E27FC236}">
                <a16:creationId xmlns:a16="http://schemas.microsoft.com/office/drawing/2014/main" id="{1BE4D8D2-8B40-296E-68E5-E21A0F7E511A}"/>
              </a:ext>
            </a:extLst>
          </p:cNvPr>
          <p:cNvSpPr txBox="1">
            <a:spLocks/>
          </p:cNvSpPr>
          <p:nvPr/>
        </p:nvSpPr>
        <p:spPr bwMode="auto">
          <a:xfrm>
            <a:off x="541490" y="4248348"/>
            <a:ext cx="8872320" cy="116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993" indent="-287993" algn="l" defTabSz="914377" rtl="0" eaLnBrk="1" fontAlgn="base" hangingPunct="1">
              <a:lnSpc>
                <a:spcPct val="100000"/>
              </a:lnSpc>
              <a:spcBef>
                <a:spcPts val="0"/>
              </a:spcBef>
              <a:spcAft>
                <a:spcPts val="667"/>
              </a:spcAft>
              <a:buClr>
                <a:schemeClr val="accent1"/>
              </a:buClr>
              <a:buFont typeface="Arial" panose="020B0604020202020204" pitchFamily="34" charset="0"/>
              <a:buChar char="•"/>
              <a:defRPr sz="2667" kern="1200">
                <a:solidFill>
                  <a:schemeClr val="tx1"/>
                </a:solidFill>
                <a:latin typeface="+mn-lt"/>
                <a:ea typeface="+mn-ea"/>
                <a:cs typeface="+mn-cs"/>
              </a:defRPr>
            </a:lvl1pPr>
            <a:lvl2pPr marL="575986" indent="-287993" algn="l" defTabSz="914377" rtl="0" eaLnBrk="1" fontAlgn="base" hangingPunct="1">
              <a:lnSpc>
                <a:spcPct val="100000"/>
              </a:lnSpc>
              <a:spcBef>
                <a:spcPts val="0"/>
              </a:spcBef>
              <a:spcAft>
                <a:spcPts val="533"/>
              </a:spcAft>
              <a:buClr>
                <a:schemeClr val="tx1"/>
              </a:buClr>
              <a:buFont typeface="Arial" panose="020B0604020202020204" pitchFamily="34" charset="0"/>
              <a:buChar char="–"/>
              <a:defRPr sz="2400" kern="1200">
                <a:solidFill>
                  <a:schemeClr val="tx1"/>
                </a:solidFill>
                <a:latin typeface="+mn-lt"/>
                <a:ea typeface="+mn-ea"/>
                <a:cs typeface="+mn-cs"/>
              </a:defRPr>
            </a:lvl2pPr>
            <a:lvl3pPr marL="863978" indent="-287993" algn="l" defTabSz="914377" rtl="0" eaLnBrk="1" fontAlgn="base" hangingPunct="1">
              <a:lnSpc>
                <a:spcPct val="100000"/>
              </a:lnSpc>
              <a:spcBef>
                <a:spcPts val="0"/>
              </a:spcBef>
              <a:spcAft>
                <a:spcPct val="0"/>
              </a:spcAft>
              <a:buFont typeface="Arial" panose="020B0604020202020204" pitchFamily="34" charset="0"/>
              <a:buChar char="•"/>
              <a:defRPr sz="1867" kern="1200">
                <a:solidFill>
                  <a:schemeClr val="tx1"/>
                </a:solidFill>
                <a:latin typeface="+mn-lt"/>
                <a:ea typeface="+mn-ea"/>
                <a:cs typeface="+mn-cs"/>
              </a:defRPr>
            </a:lvl3pPr>
            <a:lvl4pPr marL="1600160" indent="-228594" algn="l" defTabSz="914377" rtl="0" eaLnBrk="1" fontAlgn="base" hangingPunct="1">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4pPr>
            <a:lvl5pPr marL="2057349" indent="-228594" algn="l" defTabSz="914377" rtl="0" eaLnBrk="1" fontAlgn="base" hangingPunct="1">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You will be asked if you want to participate in that event.  Make a selection using the drop down list.</a:t>
            </a:r>
          </a:p>
          <a:p>
            <a:pPr marL="0" indent="0">
              <a:buFont typeface="Arial" panose="020B0604020202020204" pitchFamily="34" charset="0"/>
              <a:buNone/>
            </a:pPr>
            <a:endParaRPr lang="en-US" sz="1800"/>
          </a:p>
          <a:p>
            <a:pPr marL="0" indent="0">
              <a:buFont typeface="Arial" panose="020B0604020202020204" pitchFamily="34" charset="0"/>
              <a:buNone/>
            </a:pPr>
            <a:endParaRPr lang="en-US" sz="1800"/>
          </a:p>
          <a:p>
            <a:pPr marL="0" indent="0">
              <a:buFont typeface="Arial" panose="020B0604020202020204" pitchFamily="34" charset="0"/>
              <a:buNone/>
            </a:pPr>
            <a:endParaRPr lang="en-US" sz="1800"/>
          </a:p>
        </p:txBody>
      </p:sp>
      <p:pic>
        <p:nvPicPr>
          <p:cNvPr id="6" name="Picture 5" descr="Graphical user interface, application, email, Teams&#10;&#10;Description automatically generated">
            <a:extLst>
              <a:ext uri="{FF2B5EF4-FFF2-40B4-BE49-F238E27FC236}">
                <a16:creationId xmlns:a16="http://schemas.microsoft.com/office/drawing/2014/main" id="{AE3E0791-A350-7662-3836-AFE4BDA80EFA}"/>
              </a:ext>
            </a:extLst>
          </p:cNvPr>
          <p:cNvPicPr>
            <a:picLocks noChangeAspect="1"/>
          </p:cNvPicPr>
          <p:nvPr/>
        </p:nvPicPr>
        <p:blipFill>
          <a:blip r:embed="rId3"/>
          <a:stretch>
            <a:fillRect/>
          </a:stretch>
        </p:blipFill>
        <p:spPr>
          <a:xfrm>
            <a:off x="1894660" y="4705495"/>
            <a:ext cx="3367805" cy="1488816"/>
          </a:xfrm>
          <a:prstGeom prst="rect">
            <a:avLst/>
          </a:prstGeom>
        </p:spPr>
      </p:pic>
    </p:spTree>
    <p:extLst>
      <p:ext uri="{BB962C8B-B14F-4D97-AF65-F5344CB8AC3E}">
        <p14:creationId xmlns:p14="http://schemas.microsoft.com/office/powerpoint/2010/main" val="2337925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294063" y="224009"/>
            <a:ext cx="11667468" cy="979200"/>
          </a:xfrm>
        </p:spPr>
        <p:txBody>
          <a:bodyPr/>
          <a:lstStyle/>
          <a:p>
            <a:r>
              <a:rPr lang="en-US" b="1">
                <a:effectLst>
                  <a:outerShdw blurRad="38100" dist="38100" dir="2700000" algn="tl">
                    <a:srgbClr val="000000">
                      <a:alpha val="43137"/>
                    </a:srgbClr>
                  </a:outerShdw>
                </a:effectLst>
                <a:cs typeface="Calibri" panose="020F0502020204030204" pitchFamily="34" charset="0"/>
              </a:rPr>
              <a:t>How to view Project Documents</a:t>
            </a:r>
          </a:p>
        </p:txBody>
      </p:sp>
      <p:sp>
        <p:nvSpPr>
          <p:cNvPr id="12" name="Content Placeholder 2">
            <a:extLst>
              <a:ext uri="{FF2B5EF4-FFF2-40B4-BE49-F238E27FC236}">
                <a16:creationId xmlns:a16="http://schemas.microsoft.com/office/drawing/2014/main" id="{B58520A2-AE0D-5CFA-0670-07C1A202D84A}"/>
              </a:ext>
            </a:extLst>
          </p:cNvPr>
          <p:cNvSpPr>
            <a:spLocks noGrp="1"/>
          </p:cNvSpPr>
          <p:nvPr>
            <p:ph idx="1"/>
          </p:nvPr>
        </p:nvSpPr>
        <p:spPr>
          <a:xfrm>
            <a:off x="579590" y="1334283"/>
            <a:ext cx="8872320" cy="1160448"/>
          </a:xfrm>
        </p:spPr>
        <p:txBody>
          <a:bodyPr/>
          <a:lstStyle/>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Project Documents are available under the Prepare Response section of Project HQ.  </a:t>
            </a:r>
          </a:p>
          <a:p>
            <a:pPr marL="0" marR="0" indent="0">
              <a:lnSpc>
                <a:spcPct val="107000"/>
              </a:lnSpc>
              <a:spcBef>
                <a:spcPts val="0"/>
              </a:spcBef>
              <a:spcAft>
                <a:spcPts val="800"/>
              </a:spcAft>
              <a:buNone/>
            </a:pPr>
            <a:r>
              <a:rPr lang="en-US" sz="1400" b="1">
                <a:effectLst/>
                <a:latin typeface="Calibri" panose="020F0502020204030204" pitchFamily="34" charset="0"/>
                <a:ea typeface="Calibri" panose="020F0502020204030204" pitchFamily="34" charset="0"/>
                <a:cs typeface="Times New Roman" panose="02020603050405020304" pitchFamily="18" charset="0"/>
              </a:rPr>
              <a:t>*PLEASE NOTE – not all projects will have project documents.</a:t>
            </a:r>
          </a:p>
          <a:p>
            <a:pPr marL="0" marR="0" indent="0">
              <a:lnSpc>
                <a:spcPct val="107000"/>
              </a:lnSpc>
              <a:spcBef>
                <a:spcPts val="0"/>
              </a:spcBef>
              <a:spcAft>
                <a:spcPts val="800"/>
              </a:spcAf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a:p>
          <a:p>
            <a:pPr marL="0" indent="0">
              <a:buNone/>
            </a:pPr>
            <a:endParaRPr lang="en-US" sz="1800"/>
          </a:p>
          <a:p>
            <a:pPr marL="0" indent="0">
              <a:buNone/>
            </a:pPr>
            <a:endParaRPr lang="en-US" sz="1800"/>
          </a:p>
        </p:txBody>
      </p:sp>
      <p:pic>
        <p:nvPicPr>
          <p:cNvPr id="18" name="Picture 17" descr="Graphical user interface, application&#10;&#10;Description automatically generated">
            <a:extLst>
              <a:ext uri="{FF2B5EF4-FFF2-40B4-BE49-F238E27FC236}">
                <a16:creationId xmlns:a16="http://schemas.microsoft.com/office/drawing/2014/main" id="{30A499E4-270B-F0BE-8E50-08D7EADDA134}"/>
              </a:ext>
            </a:extLst>
          </p:cNvPr>
          <p:cNvPicPr>
            <a:picLocks noChangeAspect="1"/>
          </p:cNvPicPr>
          <p:nvPr/>
        </p:nvPicPr>
        <p:blipFill>
          <a:blip r:embed="rId2"/>
          <a:stretch>
            <a:fillRect/>
          </a:stretch>
        </p:blipFill>
        <p:spPr>
          <a:xfrm>
            <a:off x="1435359" y="2248678"/>
            <a:ext cx="8380560" cy="3536668"/>
          </a:xfrm>
          <a:prstGeom prst="rect">
            <a:avLst/>
          </a:prstGeom>
        </p:spPr>
      </p:pic>
      <p:sp>
        <p:nvSpPr>
          <p:cNvPr id="4" name="Oval 3">
            <a:extLst>
              <a:ext uri="{FF2B5EF4-FFF2-40B4-BE49-F238E27FC236}">
                <a16:creationId xmlns:a16="http://schemas.microsoft.com/office/drawing/2014/main" id="{B7EB3868-6A2D-C216-6919-73BDC872656B}"/>
              </a:ext>
            </a:extLst>
          </p:cNvPr>
          <p:cNvSpPr/>
          <p:nvPr/>
        </p:nvSpPr>
        <p:spPr>
          <a:xfrm>
            <a:off x="2192989" y="4627985"/>
            <a:ext cx="1138039" cy="2940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val 18">
            <a:extLst>
              <a:ext uri="{FF2B5EF4-FFF2-40B4-BE49-F238E27FC236}">
                <a16:creationId xmlns:a16="http://schemas.microsoft.com/office/drawing/2014/main" id="{B01D5592-FD1E-BB37-D668-1A296035BE41}"/>
              </a:ext>
            </a:extLst>
          </p:cNvPr>
          <p:cNvSpPr/>
          <p:nvPr/>
        </p:nvSpPr>
        <p:spPr>
          <a:xfrm>
            <a:off x="2376081" y="2248678"/>
            <a:ext cx="598567" cy="2754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92730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EACE6F7D-797E-A744-897B-0B5C49C530AB}"/>
              </a:ext>
            </a:extLst>
          </p:cNvPr>
          <p:cNvPicPr>
            <a:picLocks noChangeAspect="1"/>
          </p:cNvPicPr>
          <p:nvPr/>
        </p:nvPicPr>
        <p:blipFill>
          <a:blip r:embed="rId2"/>
          <a:stretch>
            <a:fillRect/>
          </a:stretch>
        </p:blipFill>
        <p:spPr>
          <a:xfrm>
            <a:off x="1407368" y="2270797"/>
            <a:ext cx="8315130" cy="3509056"/>
          </a:xfrm>
          <a:prstGeom prst="rect">
            <a:avLst/>
          </a:prstGeom>
        </p:spPr>
      </p:pic>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294063" y="224009"/>
            <a:ext cx="11667468" cy="979200"/>
          </a:xfrm>
        </p:spPr>
        <p:txBody>
          <a:bodyPr/>
          <a:lstStyle/>
          <a:p>
            <a:r>
              <a:rPr lang="en-US" b="1">
                <a:effectLst>
                  <a:outerShdw blurRad="38100" dist="38100" dir="2700000" algn="tl">
                    <a:srgbClr val="000000">
                      <a:alpha val="43137"/>
                    </a:srgbClr>
                  </a:outerShdw>
                </a:effectLst>
                <a:cs typeface="Calibri" panose="020F0502020204030204" pitchFamily="34" charset="0"/>
              </a:rPr>
              <a:t>Where to enter your response</a:t>
            </a:r>
          </a:p>
        </p:txBody>
      </p:sp>
      <p:sp>
        <p:nvSpPr>
          <p:cNvPr id="12" name="Content Placeholder 2">
            <a:extLst>
              <a:ext uri="{FF2B5EF4-FFF2-40B4-BE49-F238E27FC236}">
                <a16:creationId xmlns:a16="http://schemas.microsoft.com/office/drawing/2014/main" id="{B58520A2-AE0D-5CFA-0670-07C1A202D84A}"/>
              </a:ext>
            </a:extLst>
          </p:cNvPr>
          <p:cNvSpPr>
            <a:spLocks noGrp="1"/>
          </p:cNvSpPr>
          <p:nvPr>
            <p:ph idx="1"/>
          </p:nvPr>
        </p:nvSpPr>
        <p:spPr>
          <a:xfrm>
            <a:off x="588920" y="1119918"/>
            <a:ext cx="8872320" cy="1160448"/>
          </a:xfrm>
        </p:spPr>
        <p:txBody>
          <a:bodyPr/>
          <a:lstStyle/>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Depending on the project content, you can click the RFI &amp; RFP/Q options from the top menu or the Prepare Response section in the middle of your screen.  These two areas are where you will enter your response.</a:t>
            </a:r>
          </a:p>
          <a:p>
            <a:pPr marL="0" marR="0" indent="0">
              <a:lnSpc>
                <a:spcPct val="107000"/>
              </a:lnSpc>
              <a:spcBef>
                <a:spcPts val="0"/>
              </a:spcBef>
              <a:spcAft>
                <a:spcPts val="800"/>
              </a:spcAf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a:p>
          <a:p>
            <a:pPr marL="0" indent="0">
              <a:buNone/>
            </a:pPr>
            <a:endParaRPr lang="en-US" sz="1800"/>
          </a:p>
          <a:p>
            <a:pPr marL="0" indent="0">
              <a:buNone/>
            </a:pPr>
            <a:endParaRPr lang="en-US" sz="1800"/>
          </a:p>
        </p:txBody>
      </p:sp>
      <p:sp>
        <p:nvSpPr>
          <p:cNvPr id="4" name="Oval 3">
            <a:extLst>
              <a:ext uri="{FF2B5EF4-FFF2-40B4-BE49-F238E27FC236}">
                <a16:creationId xmlns:a16="http://schemas.microsoft.com/office/drawing/2014/main" id="{B7EB3868-6A2D-C216-6919-73BDC872656B}"/>
              </a:ext>
            </a:extLst>
          </p:cNvPr>
          <p:cNvSpPr/>
          <p:nvPr/>
        </p:nvSpPr>
        <p:spPr>
          <a:xfrm>
            <a:off x="2118344" y="4907903"/>
            <a:ext cx="1057435" cy="1949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val 18">
            <a:extLst>
              <a:ext uri="{FF2B5EF4-FFF2-40B4-BE49-F238E27FC236}">
                <a16:creationId xmlns:a16="http://schemas.microsoft.com/office/drawing/2014/main" id="{B01D5592-FD1E-BB37-D668-1A296035BE41}"/>
              </a:ext>
            </a:extLst>
          </p:cNvPr>
          <p:cNvSpPr/>
          <p:nvPr/>
        </p:nvSpPr>
        <p:spPr>
          <a:xfrm>
            <a:off x="2762008" y="2299814"/>
            <a:ext cx="413771" cy="1949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Oval 4">
            <a:extLst>
              <a:ext uri="{FF2B5EF4-FFF2-40B4-BE49-F238E27FC236}">
                <a16:creationId xmlns:a16="http://schemas.microsoft.com/office/drawing/2014/main" id="{4FB79A1D-23EE-51E8-5996-6FCCE6E861FF}"/>
              </a:ext>
            </a:extLst>
          </p:cNvPr>
          <p:cNvSpPr/>
          <p:nvPr/>
        </p:nvSpPr>
        <p:spPr>
          <a:xfrm>
            <a:off x="2118343" y="5141716"/>
            <a:ext cx="1057435" cy="1949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884364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 Teams&#10;&#10;Description automatically generated">
            <a:extLst>
              <a:ext uri="{FF2B5EF4-FFF2-40B4-BE49-F238E27FC236}">
                <a16:creationId xmlns:a16="http://schemas.microsoft.com/office/drawing/2014/main" id="{6C4F86AD-A532-966D-C734-F85765A94A66}"/>
              </a:ext>
            </a:extLst>
          </p:cNvPr>
          <p:cNvPicPr>
            <a:picLocks noChangeAspect="1"/>
          </p:cNvPicPr>
          <p:nvPr/>
        </p:nvPicPr>
        <p:blipFill>
          <a:blip r:embed="rId2"/>
          <a:stretch>
            <a:fillRect/>
          </a:stretch>
        </p:blipFill>
        <p:spPr>
          <a:xfrm>
            <a:off x="1648020" y="1601042"/>
            <a:ext cx="8895960" cy="4123886"/>
          </a:xfrm>
          <a:prstGeom prst="rect">
            <a:avLst/>
          </a:prstGeom>
        </p:spPr>
      </p:pic>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294063" y="224009"/>
            <a:ext cx="11667468" cy="979200"/>
          </a:xfrm>
        </p:spPr>
        <p:txBody>
          <a:bodyPr/>
          <a:lstStyle/>
          <a:p>
            <a:r>
              <a:rPr lang="en-US" b="1">
                <a:effectLst>
                  <a:outerShdw blurRad="38100" dist="38100" dir="2700000" algn="tl">
                    <a:srgbClr val="000000">
                      <a:alpha val="43137"/>
                    </a:srgbClr>
                  </a:outerShdw>
                </a:effectLst>
                <a:cs typeface="Calibri" panose="020F0502020204030204" pitchFamily="34" charset="0"/>
              </a:rPr>
              <a:t>How to enter responses to specific questions</a:t>
            </a:r>
          </a:p>
        </p:txBody>
      </p:sp>
      <p:sp>
        <p:nvSpPr>
          <p:cNvPr id="12" name="Content Placeholder 2">
            <a:extLst>
              <a:ext uri="{FF2B5EF4-FFF2-40B4-BE49-F238E27FC236}">
                <a16:creationId xmlns:a16="http://schemas.microsoft.com/office/drawing/2014/main" id="{B58520A2-AE0D-5CFA-0670-07C1A202D84A}"/>
              </a:ext>
            </a:extLst>
          </p:cNvPr>
          <p:cNvSpPr>
            <a:spLocks noGrp="1"/>
          </p:cNvSpPr>
          <p:nvPr>
            <p:ph idx="1"/>
          </p:nvPr>
        </p:nvSpPr>
        <p:spPr>
          <a:xfrm>
            <a:off x="588920" y="1119918"/>
            <a:ext cx="8872320" cy="1160448"/>
          </a:xfrm>
        </p:spPr>
        <p:txBody>
          <a:bodyPr/>
          <a:lstStyle/>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In the RFI area, click the          icon to start entering responses to specific questions.</a:t>
            </a:r>
          </a:p>
          <a:p>
            <a:pPr marL="0" indent="0">
              <a:buNone/>
            </a:pPr>
            <a:endParaRPr lang="en-US" sz="1800"/>
          </a:p>
          <a:p>
            <a:pPr marL="0" indent="0">
              <a:buNone/>
            </a:pPr>
            <a:endParaRPr lang="en-US" sz="1800"/>
          </a:p>
          <a:p>
            <a:pPr marL="0" indent="0">
              <a:buNone/>
            </a:pPr>
            <a:endParaRPr lang="en-US" sz="1800"/>
          </a:p>
        </p:txBody>
      </p:sp>
      <p:sp>
        <p:nvSpPr>
          <p:cNvPr id="19" name="Oval 18">
            <a:extLst>
              <a:ext uri="{FF2B5EF4-FFF2-40B4-BE49-F238E27FC236}">
                <a16:creationId xmlns:a16="http://schemas.microsoft.com/office/drawing/2014/main" id="{B01D5592-FD1E-BB37-D668-1A296035BE41}"/>
              </a:ext>
            </a:extLst>
          </p:cNvPr>
          <p:cNvSpPr/>
          <p:nvPr/>
        </p:nvSpPr>
        <p:spPr>
          <a:xfrm>
            <a:off x="3038753" y="1601042"/>
            <a:ext cx="311371" cy="2263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1C7BECCC-9A2D-6345-1F65-09064DD71420}"/>
              </a:ext>
            </a:extLst>
          </p:cNvPr>
          <p:cNvPicPr>
            <a:picLocks noChangeAspect="1"/>
          </p:cNvPicPr>
          <p:nvPr/>
        </p:nvPicPr>
        <p:blipFill>
          <a:blip r:embed="rId3"/>
          <a:stretch>
            <a:fillRect/>
          </a:stretch>
        </p:blipFill>
        <p:spPr>
          <a:xfrm>
            <a:off x="2955449" y="1119918"/>
            <a:ext cx="440657" cy="340995"/>
          </a:xfrm>
          <a:prstGeom prst="rect">
            <a:avLst/>
          </a:prstGeom>
        </p:spPr>
      </p:pic>
      <p:sp>
        <p:nvSpPr>
          <p:cNvPr id="8" name="Oval 7">
            <a:extLst>
              <a:ext uri="{FF2B5EF4-FFF2-40B4-BE49-F238E27FC236}">
                <a16:creationId xmlns:a16="http://schemas.microsoft.com/office/drawing/2014/main" id="{F4E144D4-6871-AF43-D157-1E0718D3F9B0}"/>
              </a:ext>
            </a:extLst>
          </p:cNvPr>
          <p:cNvSpPr/>
          <p:nvPr/>
        </p:nvSpPr>
        <p:spPr>
          <a:xfrm>
            <a:off x="2276754" y="3391676"/>
            <a:ext cx="311371" cy="2263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a:extLst>
              <a:ext uri="{FF2B5EF4-FFF2-40B4-BE49-F238E27FC236}">
                <a16:creationId xmlns:a16="http://schemas.microsoft.com/office/drawing/2014/main" id="{9370F563-25D7-2411-47D3-610050F579FE}"/>
              </a:ext>
            </a:extLst>
          </p:cNvPr>
          <p:cNvSpPr/>
          <p:nvPr/>
        </p:nvSpPr>
        <p:spPr>
          <a:xfrm>
            <a:off x="2279860" y="4953003"/>
            <a:ext cx="311371" cy="2263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473891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able&#10;&#10;Description automatically generated with medium confidence">
            <a:extLst>
              <a:ext uri="{FF2B5EF4-FFF2-40B4-BE49-F238E27FC236}">
                <a16:creationId xmlns:a16="http://schemas.microsoft.com/office/drawing/2014/main" id="{F1A43178-781A-59B7-5501-D539EC58C079}"/>
              </a:ext>
            </a:extLst>
          </p:cNvPr>
          <p:cNvPicPr>
            <a:picLocks noChangeAspect="1"/>
          </p:cNvPicPr>
          <p:nvPr/>
        </p:nvPicPr>
        <p:blipFill>
          <a:blip r:embed="rId2"/>
          <a:stretch>
            <a:fillRect/>
          </a:stretch>
        </p:blipFill>
        <p:spPr>
          <a:xfrm>
            <a:off x="1837865" y="1799929"/>
            <a:ext cx="8579863" cy="4158850"/>
          </a:xfrm>
          <a:prstGeom prst="rect">
            <a:avLst/>
          </a:prstGeom>
        </p:spPr>
      </p:pic>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294062" y="140718"/>
            <a:ext cx="11667468" cy="979200"/>
          </a:xfrm>
        </p:spPr>
        <p:txBody>
          <a:bodyPr/>
          <a:lstStyle/>
          <a:p>
            <a:r>
              <a:rPr lang="en-US" b="1">
                <a:effectLst>
                  <a:outerShdw blurRad="38100" dist="38100" dir="2700000" algn="tl">
                    <a:srgbClr val="000000">
                      <a:alpha val="43137"/>
                    </a:srgbClr>
                  </a:outerShdw>
                </a:effectLst>
                <a:cs typeface="Calibri" panose="020F0502020204030204" pitchFamily="34" charset="0"/>
              </a:rPr>
              <a:t>How to enter information on items you want to bid on</a:t>
            </a:r>
          </a:p>
        </p:txBody>
      </p:sp>
      <p:sp>
        <p:nvSpPr>
          <p:cNvPr id="12" name="Content Placeholder 2">
            <a:extLst>
              <a:ext uri="{FF2B5EF4-FFF2-40B4-BE49-F238E27FC236}">
                <a16:creationId xmlns:a16="http://schemas.microsoft.com/office/drawing/2014/main" id="{B58520A2-AE0D-5CFA-0670-07C1A202D84A}"/>
              </a:ext>
            </a:extLst>
          </p:cNvPr>
          <p:cNvSpPr>
            <a:spLocks noGrp="1"/>
          </p:cNvSpPr>
          <p:nvPr>
            <p:ph idx="1"/>
          </p:nvPr>
        </p:nvSpPr>
        <p:spPr>
          <a:xfrm>
            <a:off x="588920" y="1119918"/>
            <a:ext cx="8872320" cy="1160448"/>
          </a:xfrm>
        </p:spPr>
        <p:txBody>
          <a:bodyPr/>
          <a:lstStyle/>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In the RFP/Q area, enter the information for ANY line items you wish to bid on.  If you do not wish to bid on a specific item, </a:t>
            </a:r>
            <a:r>
              <a:rPr lang="en-US" sz="1800" b="1" u="sng">
                <a:effectLst/>
                <a:latin typeface="Calibri" panose="020F0502020204030204" pitchFamily="34" charset="0"/>
                <a:ea typeface="Calibri" panose="020F0502020204030204" pitchFamily="34" charset="0"/>
                <a:cs typeface="Times New Roman" panose="02020603050405020304" pitchFamily="18" charset="0"/>
              </a:rPr>
              <a:t>please skip the row entirely</a:t>
            </a:r>
            <a:r>
              <a:rPr lang="en-US" sz="180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en-US" sz="1800"/>
          </a:p>
          <a:p>
            <a:pPr marL="0" indent="0">
              <a:buNone/>
            </a:pPr>
            <a:endParaRPr lang="en-US" sz="1800"/>
          </a:p>
          <a:p>
            <a:pPr marL="0" indent="0">
              <a:buNone/>
            </a:pPr>
            <a:endParaRPr lang="en-US" sz="1800"/>
          </a:p>
        </p:txBody>
      </p:sp>
      <p:sp>
        <p:nvSpPr>
          <p:cNvPr id="9" name="Oval 8">
            <a:extLst>
              <a:ext uri="{FF2B5EF4-FFF2-40B4-BE49-F238E27FC236}">
                <a16:creationId xmlns:a16="http://schemas.microsoft.com/office/drawing/2014/main" id="{9370F563-25D7-2411-47D3-610050F579FE}"/>
              </a:ext>
            </a:extLst>
          </p:cNvPr>
          <p:cNvSpPr/>
          <p:nvPr/>
        </p:nvSpPr>
        <p:spPr>
          <a:xfrm>
            <a:off x="3408864" y="1799929"/>
            <a:ext cx="426018" cy="2263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137441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294063" y="224009"/>
            <a:ext cx="11667468" cy="979200"/>
          </a:xfrm>
        </p:spPr>
        <p:txBody>
          <a:bodyPr/>
          <a:lstStyle/>
          <a:p>
            <a:r>
              <a:rPr lang="en-US" b="1">
                <a:effectLst>
                  <a:outerShdw blurRad="38100" dist="38100" dir="2700000" algn="tl">
                    <a:srgbClr val="000000">
                      <a:alpha val="43137"/>
                    </a:srgbClr>
                  </a:outerShdw>
                </a:effectLst>
              </a:rPr>
              <a:t>How to send a message to the Project Admins</a:t>
            </a:r>
            <a:endParaRPr lang="en-US" b="1">
              <a:effectLst>
                <a:outerShdw blurRad="38100" dist="38100" dir="2700000" algn="tl">
                  <a:srgbClr val="000000">
                    <a:alpha val="43137"/>
                  </a:srgbClr>
                </a:outerShdw>
              </a:effectLst>
              <a:cs typeface="Calibri" panose="020F0502020204030204" pitchFamily="34" charset="0"/>
            </a:endParaRPr>
          </a:p>
        </p:txBody>
      </p:sp>
      <p:sp>
        <p:nvSpPr>
          <p:cNvPr id="12" name="Content Placeholder 2">
            <a:extLst>
              <a:ext uri="{FF2B5EF4-FFF2-40B4-BE49-F238E27FC236}">
                <a16:creationId xmlns:a16="http://schemas.microsoft.com/office/drawing/2014/main" id="{B58520A2-AE0D-5CFA-0670-07C1A202D84A}"/>
              </a:ext>
            </a:extLst>
          </p:cNvPr>
          <p:cNvSpPr>
            <a:spLocks noGrp="1"/>
          </p:cNvSpPr>
          <p:nvPr>
            <p:ph idx="1"/>
          </p:nvPr>
        </p:nvSpPr>
        <p:spPr>
          <a:xfrm>
            <a:off x="588920" y="1119918"/>
            <a:ext cx="8872320" cy="1160448"/>
          </a:xfrm>
        </p:spPr>
        <p:txBody>
          <a:bodyPr/>
          <a:lstStyle/>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To send messaging to the Project Admins, expand the Communications area in the top menu and select ‘New Email’.</a:t>
            </a:r>
          </a:p>
          <a:p>
            <a:pPr marL="0" indent="0">
              <a:buNone/>
            </a:pPr>
            <a:endParaRPr lang="en-US" sz="1800"/>
          </a:p>
          <a:p>
            <a:pPr marL="0" indent="0">
              <a:buNone/>
            </a:pPr>
            <a:endParaRPr lang="en-US" sz="1800"/>
          </a:p>
          <a:p>
            <a:pPr marL="0" indent="0">
              <a:buNone/>
            </a:pPr>
            <a:endParaRPr lang="en-US" sz="1800"/>
          </a:p>
        </p:txBody>
      </p:sp>
      <p:pic>
        <p:nvPicPr>
          <p:cNvPr id="3" name="Picture 2" descr="Graphical user interface, application&#10;&#10;Description automatically generated">
            <a:extLst>
              <a:ext uri="{FF2B5EF4-FFF2-40B4-BE49-F238E27FC236}">
                <a16:creationId xmlns:a16="http://schemas.microsoft.com/office/drawing/2014/main" id="{1C6AD844-ED67-EA85-EFC3-16EBC545BE25}"/>
              </a:ext>
            </a:extLst>
          </p:cNvPr>
          <p:cNvPicPr>
            <a:picLocks noChangeAspect="1"/>
          </p:cNvPicPr>
          <p:nvPr/>
        </p:nvPicPr>
        <p:blipFill>
          <a:blip r:embed="rId2"/>
          <a:stretch>
            <a:fillRect/>
          </a:stretch>
        </p:blipFill>
        <p:spPr>
          <a:xfrm>
            <a:off x="1310271" y="2108802"/>
            <a:ext cx="9635051" cy="2134946"/>
          </a:xfrm>
          <a:prstGeom prst="rect">
            <a:avLst/>
          </a:prstGeom>
        </p:spPr>
      </p:pic>
      <p:sp>
        <p:nvSpPr>
          <p:cNvPr id="19" name="Oval 18">
            <a:extLst>
              <a:ext uri="{FF2B5EF4-FFF2-40B4-BE49-F238E27FC236}">
                <a16:creationId xmlns:a16="http://schemas.microsoft.com/office/drawing/2014/main" id="{B01D5592-FD1E-BB37-D668-1A296035BE41}"/>
              </a:ext>
            </a:extLst>
          </p:cNvPr>
          <p:cNvSpPr/>
          <p:nvPr/>
        </p:nvSpPr>
        <p:spPr>
          <a:xfrm>
            <a:off x="3846396" y="2099118"/>
            <a:ext cx="1178684" cy="10187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128642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294063" y="224009"/>
            <a:ext cx="11667468" cy="979200"/>
          </a:xfrm>
        </p:spPr>
        <p:txBody>
          <a:bodyPr/>
          <a:lstStyle/>
          <a:p>
            <a:r>
              <a:rPr lang="en-US" b="1">
                <a:effectLst>
                  <a:outerShdw blurRad="38100" dist="38100" dir="2700000" algn="tl">
                    <a:srgbClr val="000000">
                      <a:alpha val="43137"/>
                    </a:srgbClr>
                  </a:outerShdw>
                </a:effectLst>
              </a:rPr>
              <a:t>How to submit responses</a:t>
            </a:r>
            <a:endParaRPr lang="en-US" b="1">
              <a:effectLst>
                <a:outerShdw blurRad="38100" dist="38100" dir="2700000" algn="tl">
                  <a:srgbClr val="000000">
                    <a:alpha val="43137"/>
                  </a:srgbClr>
                </a:outerShdw>
              </a:effectLst>
              <a:cs typeface="Calibri" panose="020F0502020204030204" pitchFamily="34" charset="0"/>
            </a:endParaRPr>
          </a:p>
        </p:txBody>
      </p:sp>
      <p:sp>
        <p:nvSpPr>
          <p:cNvPr id="12" name="Content Placeholder 2">
            <a:extLst>
              <a:ext uri="{FF2B5EF4-FFF2-40B4-BE49-F238E27FC236}">
                <a16:creationId xmlns:a16="http://schemas.microsoft.com/office/drawing/2014/main" id="{B58520A2-AE0D-5CFA-0670-07C1A202D84A}"/>
              </a:ext>
            </a:extLst>
          </p:cNvPr>
          <p:cNvSpPr>
            <a:spLocks noGrp="1"/>
          </p:cNvSpPr>
          <p:nvPr>
            <p:ph idx="1"/>
          </p:nvPr>
        </p:nvSpPr>
        <p:spPr>
          <a:xfrm>
            <a:off x="588920" y="1119918"/>
            <a:ext cx="8872320" cy="1160448"/>
          </a:xfrm>
        </p:spPr>
        <p:txBody>
          <a:bodyPr/>
          <a:lstStyle/>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There are two methods you can use to Submit your response.  This displays submitting a bid from the Project Tracking screen.  </a:t>
            </a:r>
            <a:endParaRPr lang="en-US" sz="1800"/>
          </a:p>
          <a:p>
            <a:pPr marL="0" indent="0">
              <a:buNone/>
            </a:pPr>
            <a:endParaRPr lang="en-US" sz="1800"/>
          </a:p>
          <a:p>
            <a:pPr marL="0" indent="0">
              <a:buNone/>
            </a:pPr>
            <a:endParaRPr lang="en-US" sz="1800"/>
          </a:p>
        </p:txBody>
      </p:sp>
      <p:pic>
        <p:nvPicPr>
          <p:cNvPr id="4" name="Picture 3" descr="Graphical user interface, application&#10;&#10;Description automatically generated">
            <a:extLst>
              <a:ext uri="{FF2B5EF4-FFF2-40B4-BE49-F238E27FC236}">
                <a16:creationId xmlns:a16="http://schemas.microsoft.com/office/drawing/2014/main" id="{C73FB399-8559-9384-7C43-92B4AA08EFC0}"/>
              </a:ext>
            </a:extLst>
          </p:cNvPr>
          <p:cNvPicPr>
            <a:picLocks noChangeAspect="1"/>
          </p:cNvPicPr>
          <p:nvPr/>
        </p:nvPicPr>
        <p:blipFill>
          <a:blip r:embed="rId2"/>
          <a:stretch>
            <a:fillRect/>
          </a:stretch>
        </p:blipFill>
        <p:spPr>
          <a:xfrm>
            <a:off x="861169" y="2487452"/>
            <a:ext cx="10469661" cy="3371087"/>
          </a:xfrm>
          <a:prstGeom prst="rect">
            <a:avLst/>
          </a:prstGeom>
        </p:spPr>
      </p:pic>
      <p:sp>
        <p:nvSpPr>
          <p:cNvPr id="5" name="Content Placeholder 2">
            <a:extLst>
              <a:ext uri="{FF2B5EF4-FFF2-40B4-BE49-F238E27FC236}">
                <a16:creationId xmlns:a16="http://schemas.microsoft.com/office/drawing/2014/main" id="{A3B78F3B-3D6C-5ADD-33D6-44D2A2F60DF6}"/>
              </a:ext>
            </a:extLst>
          </p:cNvPr>
          <p:cNvSpPr txBox="1">
            <a:spLocks/>
          </p:cNvSpPr>
          <p:nvPr/>
        </p:nvSpPr>
        <p:spPr bwMode="auto">
          <a:xfrm>
            <a:off x="1580835" y="2133831"/>
            <a:ext cx="2775708" cy="50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993" indent="-287993" algn="l" defTabSz="914377" rtl="0" eaLnBrk="1" fontAlgn="base" hangingPunct="1">
              <a:lnSpc>
                <a:spcPct val="100000"/>
              </a:lnSpc>
              <a:spcBef>
                <a:spcPts val="0"/>
              </a:spcBef>
              <a:spcAft>
                <a:spcPts val="667"/>
              </a:spcAft>
              <a:buClr>
                <a:schemeClr val="accent1"/>
              </a:buClr>
              <a:buFont typeface="Arial" panose="020B0604020202020204" pitchFamily="34" charset="0"/>
              <a:buChar char="•"/>
              <a:defRPr sz="2667" kern="1200">
                <a:solidFill>
                  <a:schemeClr val="tx1"/>
                </a:solidFill>
                <a:latin typeface="+mn-lt"/>
                <a:ea typeface="+mn-ea"/>
                <a:cs typeface="+mn-cs"/>
              </a:defRPr>
            </a:lvl1pPr>
            <a:lvl2pPr marL="575986" indent="-287993" algn="l" defTabSz="914377" rtl="0" eaLnBrk="1" fontAlgn="base" hangingPunct="1">
              <a:lnSpc>
                <a:spcPct val="100000"/>
              </a:lnSpc>
              <a:spcBef>
                <a:spcPts val="0"/>
              </a:spcBef>
              <a:spcAft>
                <a:spcPts val="533"/>
              </a:spcAft>
              <a:buClr>
                <a:schemeClr val="tx1"/>
              </a:buClr>
              <a:buFont typeface="Arial" panose="020B0604020202020204" pitchFamily="34" charset="0"/>
              <a:buChar char="–"/>
              <a:defRPr sz="2400" kern="1200">
                <a:solidFill>
                  <a:schemeClr val="tx1"/>
                </a:solidFill>
                <a:latin typeface="+mn-lt"/>
                <a:ea typeface="+mn-ea"/>
                <a:cs typeface="+mn-cs"/>
              </a:defRPr>
            </a:lvl2pPr>
            <a:lvl3pPr marL="863978" indent="-287993" algn="l" defTabSz="914377" rtl="0" eaLnBrk="1" fontAlgn="base" hangingPunct="1">
              <a:lnSpc>
                <a:spcPct val="100000"/>
              </a:lnSpc>
              <a:spcBef>
                <a:spcPts val="0"/>
              </a:spcBef>
              <a:spcAft>
                <a:spcPct val="0"/>
              </a:spcAft>
              <a:buFont typeface="Arial" panose="020B0604020202020204" pitchFamily="34" charset="0"/>
              <a:buChar char="•"/>
              <a:defRPr sz="1867" kern="1200">
                <a:solidFill>
                  <a:schemeClr val="tx1"/>
                </a:solidFill>
                <a:latin typeface="+mn-lt"/>
                <a:ea typeface="+mn-ea"/>
                <a:cs typeface="+mn-cs"/>
              </a:defRPr>
            </a:lvl3pPr>
            <a:lvl4pPr marL="1600160" indent="-228594" algn="l" defTabSz="914377" rtl="0" eaLnBrk="1" fontAlgn="base" hangingPunct="1">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4pPr>
            <a:lvl5pPr marL="2057349" indent="-228594" algn="l" defTabSz="914377" rtl="0" eaLnBrk="1" fontAlgn="base" hangingPunct="1">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Font typeface="Arial" panose="020B0604020202020204" pitchFamily="34" charset="0"/>
              <a:buNone/>
            </a:pPr>
            <a:r>
              <a:rPr lang="en-US" sz="1400" b="1" u="sng">
                <a:latin typeface="Calibri" panose="020F0502020204030204" pitchFamily="34" charset="0"/>
                <a:ea typeface="Calibri" panose="020F0502020204030204" pitchFamily="34" charset="0"/>
                <a:cs typeface="Times New Roman" panose="02020603050405020304" pitchFamily="18" charset="0"/>
              </a:rPr>
              <a:t>Project HQ Screen</a:t>
            </a:r>
          </a:p>
          <a:p>
            <a:pPr marL="0" indent="0">
              <a:buFont typeface="Arial" panose="020B0604020202020204" pitchFamily="34" charset="0"/>
              <a:buNone/>
            </a:pPr>
            <a:endParaRPr lang="en-US" sz="1800"/>
          </a:p>
          <a:p>
            <a:pPr marL="0" indent="0">
              <a:buFont typeface="Arial" panose="020B0604020202020204" pitchFamily="34" charset="0"/>
              <a:buNone/>
            </a:pPr>
            <a:endParaRPr lang="en-US" sz="1800"/>
          </a:p>
          <a:p>
            <a:pPr marL="0" indent="0">
              <a:buFont typeface="Arial" panose="020B0604020202020204" pitchFamily="34" charset="0"/>
              <a:buNone/>
            </a:pPr>
            <a:r>
              <a:rPr lang="en-US" sz="1800"/>
              <a:t>  </a:t>
            </a:r>
          </a:p>
        </p:txBody>
      </p:sp>
      <p:sp>
        <p:nvSpPr>
          <p:cNvPr id="6" name="Oval 5">
            <a:extLst>
              <a:ext uri="{FF2B5EF4-FFF2-40B4-BE49-F238E27FC236}">
                <a16:creationId xmlns:a16="http://schemas.microsoft.com/office/drawing/2014/main" id="{BB156901-9E1D-E12A-0EC7-72FF897F35EF}"/>
              </a:ext>
            </a:extLst>
          </p:cNvPr>
          <p:cNvSpPr/>
          <p:nvPr/>
        </p:nvSpPr>
        <p:spPr>
          <a:xfrm>
            <a:off x="1989752" y="2487453"/>
            <a:ext cx="562062" cy="2665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6">
            <a:extLst>
              <a:ext uri="{FF2B5EF4-FFF2-40B4-BE49-F238E27FC236}">
                <a16:creationId xmlns:a16="http://schemas.microsoft.com/office/drawing/2014/main" id="{5F75DF19-F5BD-1A00-0F76-98E79B6A2F11}"/>
              </a:ext>
            </a:extLst>
          </p:cNvPr>
          <p:cNvSpPr/>
          <p:nvPr/>
        </p:nvSpPr>
        <p:spPr>
          <a:xfrm>
            <a:off x="9805309" y="4874210"/>
            <a:ext cx="763454" cy="6547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388584110"/>
      </p:ext>
    </p:extLst>
  </p:cSld>
  <p:clrMapOvr>
    <a:masterClrMapping/>
  </p:clrMapOvr>
</p:sld>
</file>

<file path=ppt/theme/theme1.xml><?xml version="1.0" encoding="utf-8"?>
<a:theme xmlns:a="http://schemas.openxmlformats.org/drawingml/2006/main" name="Infineum Corp template white WIDE [16:9]">
  <a:themeElements>
    <a:clrScheme name="Infineum Colours">
      <a:dk1>
        <a:srgbClr val="002776"/>
      </a:dk1>
      <a:lt1>
        <a:srgbClr val="FFFFFF"/>
      </a:lt1>
      <a:dk2>
        <a:srgbClr val="898989"/>
      </a:dk2>
      <a:lt2>
        <a:srgbClr val="D9D9D9"/>
      </a:lt2>
      <a:accent1>
        <a:srgbClr val="00A1DE"/>
      </a:accent1>
      <a:accent2>
        <a:srgbClr val="6A1A41"/>
      </a:accent2>
      <a:accent3>
        <a:srgbClr val="1E9D8B"/>
      </a:accent3>
      <a:accent4>
        <a:srgbClr val="4B306A"/>
      </a:accent4>
      <a:accent5>
        <a:srgbClr val="FF6D22"/>
      </a:accent5>
      <a:accent6>
        <a:srgbClr val="CED64B"/>
      </a:accent6>
      <a:hlink>
        <a:srgbClr val="0563C1"/>
      </a:hlink>
      <a:folHlink>
        <a:srgbClr val="954F72"/>
      </a:folHlink>
    </a:clrScheme>
    <a:fontScheme name="Infineu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0FD1D9B7-C599-4915-A515-AD54EC10CC34}" vid="{16EDC9AC-B850-4BF2-8DA5-6DDCE59AD581}"/>
    </a:ext>
  </a:extLst>
</a:theme>
</file>

<file path=ppt/theme/theme2.xml><?xml version="1.0" encoding="utf-8"?>
<a:theme xmlns:a="http://schemas.openxmlformats.org/drawingml/2006/main" name="Big Rock Update Template">
  <a:themeElements>
    <a:clrScheme name="Infineum Big Rock Templates">
      <a:dk1>
        <a:srgbClr val="000000"/>
      </a:dk1>
      <a:lt1>
        <a:srgbClr val="FFFFFF"/>
      </a:lt1>
      <a:dk2>
        <a:srgbClr val="1E9D8B"/>
      </a:dk2>
      <a:lt2>
        <a:srgbClr val="7ECEFA"/>
      </a:lt2>
      <a:accent1>
        <a:srgbClr val="00A1DE"/>
      </a:accent1>
      <a:accent2>
        <a:srgbClr val="FF6D22"/>
      </a:accent2>
      <a:accent3>
        <a:srgbClr val="F8DE6E"/>
      </a:accent3>
      <a:accent4>
        <a:srgbClr val="AA1948"/>
      </a:accent4>
      <a:accent5>
        <a:srgbClr val="00759A"/>
      </a:accent5>
      <a:accent6>
        <a:srgbClr val="A5ACAF"/>
      </a:accent6>
      <a:hlink>
        <a:srgbClr val="7ECEFA"/>
      </a:hlink>
      <a:folHlink>
        <a:srgbClr val="7ECEFA"/>
      </a:folHlink>
    </a:clrScheme>
    <a:fontScheme name="Big Rock update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ECEFA"/>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a:spAutoFit/>
      </a:bodyPr>
      <a:lstStyle>
        <a:defPPr algn="l">
          <a:defRPr dirty="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92B59CFE72A64FA4299AFF35F9E9AB" ma:contentTypeVersion="16" ma:contentTypeDescription="Create a new document." ma:contentTypeScope="" ma:versionID="79fe57108e6674701dd47a3e989de259">
  <xsd:schema xmlns:xsd="http://www.w3.org/2001/XMLSchema" xmlns:xs="http://www.w3.org/2001/XMLSchema" xmlns:p="http://schemas.microsoft.com/office/2006/metadata/properties" xmlns:ns2="e3ca8c10-0593-4c5c-ad55-3c7a8d06f871" xmlns:ns3="355890c3-b616-49da-a92e-eb8bdaa926cd" targetNamespace="http://schemas.microsoft.com/office/2006/metadata/properties" ma:root="true" ma:fieldsID="df6dcfa63db44a6605bfd3c1f4f2faef" ns2:_="" ns3:_="">
    <xsd:import namespace="e3ca8c10-0593-4c5c-ad55-3c7a8d06f871"/>
    <xsd:import namespace="355890c3-b616-49da-a92e-eb8bdaa926c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YourRole" minOccurs="0"/>
                <xsd:element ref="ns2:SharedWithUsers" minOccurs="0"/>
                <xsd:element ref="ns2:SharedWithDetails"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a8c10-0593-4c5c-ad55-3c7a8d06f8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8455822e-2aa6-4d46-ae19-c38ad581e14d}" ma:internalName="TaxCatchAll" ma:showField="CatchAllData" ma:web="e3ca8c10-0593-4c5c-ad55-3c7a8d06f87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5890c3-b616-49da-a92e-eb8bdaa926c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0071867-4880-4df0-ba0d-0b9263e6243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YourRole" ma:index="21" nillable="true" ma:displayName="Your Role" ma:description="Buyer, Legal" ma:format="Dropdown" ma:internalName="YourRol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5890c3-b616-49da-a92e-eb8bdaa926cd">
      <Terms xmlns="http://schemas.microsoft.com/office/infopath/2007/PartnerControls"/>
    </lcf76f155ced4ddcb4097134ff3c332f>
    <TaxCatchAll xmlns="e3ca8c10-0593-4c5c-ad55-3c7a8d06f871" xsi:nil="true"/>
    <_dlc_DocId xmlns="e3ca8c10-0593-4c5c-ad55-3c7a8d06f871">NCXSWS6FZN3T-298967251-3341</_dlc_DocId>
    <_dlc_DocIdUrl xmlns="e3ca8c10-0593-4c5c-ad55-3c7a8d06f871">
      <Url>https://infineum.sharepoint.com/sites/ExtCollab_CLM_ESource/_layouts/15/DocIdRedir.aspx?ID=NCXSWS6FZN3T-298967251-3341</Url>
      <Description>NCXSWS6FZN3T-298967251-3341</Description>
    </_dlc_DocIdUrl>
    <YourRole xmlns="355890c3-b616-49da-a92e-eb8bdaa926cd"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E0BFDB-BEA3-4E5F-BCD9-47E41C2335F5}">
  <ds:schemaRefs>
    <ds:schemaRef ds:uri="355890c3-b616-49da-a92e-eb8bdaa926cd"/>
    <ds:schemaRef ds:uri="e3ca8c10-0593-4c5c-ad55-3c7a8d06f8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0C7C005-E157-4DDD-987B-629C6D95BF7D}">
  <ds:schemaRefs>
    <ds:schemaRef ds:uri="http://schemas.microsoft.com/sharepoint/events"/>
  </ds:schemaRefs>
</ds:datastoreItem>
</file>

<file path=customXml/itemProps3.xml><?xml version="1.0" encoding="utf-8"?>
<ds:datastoreItem xmlns:ds="http://schemas.openxmlformats.org/officeDocument/2006/customXml" ds:itemID="{0A86D344-5074-47DE-AFB4-5F3063570312}">
  <ds:schemaRefs>
    <ds:schemaRef ds:uri="http://schemas.microsoft.com/office/infopath/2007/PartnerControls"/>
    <ds:schemaRef ds:uri="http://purl.org/dc/elements/1.1/"/>
    <ds:schemaRef ds:uri="http://schemas.microsoft.com/office/2006/documentManagement/types"/>
    <ds:schemaRef ds:uri="http://purl.org/dc/dcmitype/"/>
    <ds:schemaRef ds:uri="http://www.w3.org/XML/1998/namespace"/>
    <ds:schemaRef ds:uri="http://schemas.microsoft.com/office/2006/metadata/properties"/>
    <ds:schemaRef ds:uri="http://schemas.openxmlformats.org/package/2006/metadata/core-properties"/>
    <ds:schemaRef ds:uri="e3ca8c10-0593-4c5c-ad55-3c7a8d06f871"/>
    <ds:schemaRef ds:uri="355890c3-b616-49da-a92e-eb8bdaa926cd"/>
    <ds:schemaRef ds:uri="http://purl.org/dc/terms/"/>
  </ds:schemaRefs>
</ds:datastoreItem>
</file>

<file path=customXml/itemProps4.xml><?xml version="1.0" encoding="utf-8"?>
<ds:datastoreItem xmlns:ds="http://schemas.openxmlformats.org/officeDocument/2006/customXml" ds:itemID="{7F396200-5B15-4D90-AF66-4C8B50954A75}">
  <ds:schemaRefs>
    <ds:schemaRef ds:uri="http://schemas.microsoft.com/sharepoint/v3/contenttype/forms"/>
  </ds:schemaRefs>
</ds:datastoreItem>
</file>

<file path=docMetadata/LabelInfo.xml><?xml version="1.0" encoding="utf-8"?>
<clbl:labelList xmlns:clbl="http://schemas.microsoft.com/office/2020/mipLabelMetadata">
  <clbl:label id="{1a34129a-1488-47a7-a2a1-6927e7c88b1a}" enabled="0" method="" siteId="{1a34129a-1488-47a7-a2a1-6927e7c88b1a}" removed="1"/>
</clbl:labelList>
</file>

<file path=docProps/app.xml><?xml version="1.0" encoding="utf-8"?>
<Properties xmlns="http://schemas.openxmlformats.org/officeDocument/2006/extended-properties" xmlns:vt="http://schemas.openxmlformats.org/officeDocument/2006/docPropsVTypes">
  <TotalTime>0</TotalTime>
  <Words>415</Words>
  <Application>Microsoft Office PowerPoint</Application>
  <PresentationFormat>Widescreen</PresentationFormat>
  <Paragraphs>52</Paragraphs>
  <Slides>12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Trebuchet MS</vt:lpstr>
      <vt:lpstr>Infineum Corp template white WIDE [16:9]</vt:lpstr>
      <vt:lpstr>Big Rock Update Template</vt:lpstr>
      <vt:lpstr>PowerPoint Presentation</vt:lpstr>
      <vt:lpstr>How Sign in</vt:lpstr>
      <vt:lpstr>How to select an event / RFP</vt:lpstr>
      <vt:lpstr>How to view Project Documents</vt:lpstr>
      <vt:lpstr>Where to enter your response</vt:lpstr>
      <vt:lpstr>How to enter responses to specific questions</vt:lpstr>
      <vt:lpstr>How to enter information on items you want to bid on</vt:lpstr>
      <vt:lpstr>How to send a message to the Project Admins</vt:lpstr>
      <vt:lpstr>How to submit responses</vt:lpstr>
      <vt:lpstr>How to submit responses</vt:lpstr>
      <vt:lpstr>How to submit responses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Rossolova, Alyona</dc:creator>
  <cp:lastModifiedBy>Stewart, Andrea</cp:lastModifiedBy>
  <cp:revision>2</cp:revision>
  <cp:lastPrinted>2023-04-12T10:18:00Z</cp:lastPrinted>
  <dcterms:created xsi:type="dcterms:W3CDTF">2023-02-03T12:54:15Z</dcterms:created>
  <dcterms:modified xsi:type="dcterms:W3CDTF">2023-10-06T10:01:37Z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0x0101006192B59CFE72A64FA4299AFF35F9E9AB</vt:lpwstr>
  </property>
  <property fmtid="{D5CDD505-2E9C-101B-9397-08002B2CF9AE}" pid="3" name="_dlc_DocIdItemGuid">
    <vt:lpwstr>0de1408a-83df-4864-a6eb-f22fb5253310</vt:lpwstr>
  </property>
  <property fmtid="{D5CDD505-2E9C-101B-9397-08002B2CF9AE}" pid="4" name="MediaServiceImageTags">
    <vt:lpwstr/>
  </property>
  <property fmtid="{D5CDD505-2E9C-101B-9397-08002B2CF9AE}" pid="5" name="MSIP_Label_a2fb0e71-afc8-4682-a832-aec916ef82af_Enabled">
    <vt:lpwstr>true</vt:lpwstr>
  </property>
  <property fmtid="{D5CDD505-2E9C-101B-9397-08002B2CF9AE}" pid="6" name="MSIP_Label_a2fb0e71-afc8-4682-a832-aec916ef82af_SetDate">
    <vt:lpwstr>2023-10-06T10:01:33Z</vt:lpwstr>
  </property>
  <property fmtid="{D5CDD505-2E9C-101B-9397-08002B2CF9AE}" pid="7" name="MSIP_Label_a2fb0e71-afc8-4682-a832-aec916ef82af_Method">
    <vt:lpwstr>Standard</vt:lpwstr>
  </property>
  <property fmtid="{D5CDD505-2E9C-101B-9397-08002B2CF9AE}" pid="8" name="MSIP_Label_a2fb0e71-afc8-4682-a832-aec916ef82af_Name">
    <vt:lpwstr>Confidential Anyone</vt:lpwstr>
  </property>
  <property fmtid="{D5CDD505-2E9C-101B-9397-08002B2CF9AE}" pid="9" name="MSIP_Label_a2fb0e71-afc8-4682-a832-aec916ef82af_SiteId">
    <vt:lpwstr>1a34129a-1488-47a7-a2a1-6927e7c88b1a</vt:lpwstr>
  </property>
  <property fmtid="{D5CDD505-2E9C-101B-9397-08002B2CF9AE}" pid="10" name="MSIP_Label_a2fb0e71-afc8-4682-a832-aec916ef82af_ActionId">
    <vt:lpwstr>5d7c5fd4-4100-4de9-9c12-460b54ea8a7f</vt:lpwstr>
  </property>
  <property fmtid="{D5CDD505-2E9C-101B-9397-08002B2CF9AE}" pid="11" name="MSIP_Label_a2fb0e71-afc8-4682-a832-aec916ef82af_ContentBits">
    <vt:lpwstr>2</vt:lpwstr>
  </property>
  <property fmtid="{D5CDD505-2E9C-101B-9397-08002B2CF9AE}" pid="12" name="ClassificationContentMarkingFooterLocations">
    <vt:lpwstr>Infineum Corp template white WIDE [16\:9]:3\Big Rock Update Template:5</vt:lpwstr>
  </property>
  <property fmtid="{D5CDD505-2E9C-101B-9397-08002B2CF9AE}" pid="13" name="ClassificationContentMarkingFooterText">
    <vt:lpwstr>Classified as Confidential</vt:lpwstr>
  </property>
</Properties>
</file>