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7" r:id="rId6"/>
  </p:sldMasterIdLst>
  <p:notesMasterIdLst>
    <p:notesMasterId r:id="rId19"/>
  </p:notesMasterIdLst>
  <p:sldIdLst>
    <p:sldId id="262" r:id="rId7"/>
    <p:sldId id="2147377237" r:id="rId8"/>
    <p:sldId id="2147377246" r:id="rId9"/>
    <p:sldId id="2147377247" r:id="rId10"/>
    <p:sldId id="2147377248" r:id="rId11"/>
    <p:sldId id="2147377249" r:id="rId12"/>
    <p:sldId id="2147377238" r:id="rId13"/>
    <p:sldId id="2147377250" r:id="rId14"/>
    <p:sldId id="2147377243" r:id="rId15"/>
    <p:sldId id="2147377251" r:id="rId16"/>
    <p:sldId id="2147377244" r:id="rId17"/>
    <p:sldId id="2147377239"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650"/>
    <a:srgbClr val="00090C"/>
    <a:srgbClr val="059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7AE1E04-5DCA-4A3D-B123-3AE3E44BE1D1}" type="datetimeFigureOut">
              <a:rPr lang="en-US" smtClean="0"/>
              <a:t>10/6/2023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72F88E8-C0B6-44DD-A769-0E840C2CE732}" type="slidenum">
              <a:rPr lang="en-US" smtClean="0"/>
              <a:t>‹#›</a:t>
            </a:fld>
            <a:endParaRPr lang="en-US"/>
          </a:p>
        </p:txBody>
      </p:sp>
    </p:spTree>
    <p:extLst>
      <p:ext uri="{BB962C8B-B14F-4D97-AF65-F5344CB8AC3E}">
        <p14:creationId xmlns:p14="http://schemas.microsoft.com/office/powerpoint/2010/main" val="214816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screenshot with create account</a:t>
            </a:r>
          </a:p>
        </p:txBody>
      </p:sp>
      <p:sp>
        <p:nvSpPr>
          <p:cNvPr id="4" name="Slide Number Placeholder 3"/>
          <p:cNvSpPr>
            <a:spLocks noGrp="1"/>
          </p:cNvSpPr>
          <p:nvPr>
            <p:ph type="sldNum" sz="quarter" idx="5"/>
          </p:nvPr>
        </p:nvSpPr>
        <p:spPr/>
        <p:txBody>
          <a:bodyPr/>
          <a:lstStyle/>
          <a:p>
            <a:fld id="{A72F88E8-C0B6-44DD-A769-0E840C2CE732}" type="slidenum">
              <a:rPr lang="en-US" smtClean="0"/>
              <a:t>2</a:t>
            </a:fld>
            <a:endParaRPr lang="en-US"/>
          </a:p>
        </p:txBody>
      </p:sp>
    </p:spTree>
    <p:extLst>
      <p:ext uri="{BB962C8B-B14F-4D97-AF65-F5344CB8AC3E}">
        <p14:creationId xmlns:p14="http://schemas.microsoft.com/office/powerpoint/2010/main" val="37273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vendor have multiple account, nothing is centralized? Can any account manager create a new SAP Ariba profile? Is this an issue?</a:t>
            </a:r>
          </a:p>
          <a:p>
            <a:r>
              <a:rPr lang="en-US"/>
              <a:t>Add note – check within your </a:t>
            </a:r>
            <a:r>
              <a:rPr lang="en-US" err="1"/>
              <a:t>organizatin</a:t>
            </a:r>
            <a:r>
              <a:rPr lang="en-US"/>
              <a:t>, if there is already a centralized account you can be added to.</a:t>
            </a:r>
          </a:p>
        </p:txBody>
      </p:sp>
      <p:sp>
        <p:nvSpPr>
          <p:cNvPr id="4" name="Slide Number Placeholder 3"/>
          <p:cNvSpPr>
            <a:spLocks noGrp="1"/>
          </p:cNvSpPr>
          <p:nvPr>
            <p:ph type="sldNum" sz="quarter" idx="5"/>
          </p:nvPr>
        </p:nvSpPr>
        <p:spPr/>
        <p:txBody>
          <a:bodyPr/>
          <a:lstStyle/>
          <a:p>
            <a:fld id="{A72F88E8-C0B6-44DD-A769-0E840C2CE732}" type="slidenum">
              <a:rPr lang="en-US" smtClean="0"/>
              <a:t>3</a:t>
            </a:fld>
            <a:endParaRPr lang="en-US"/>
          </a:p>
        </p:txBody>
      </p:sp>
    </p:spTree>
    <p:extLst>
      <p:ext uri="{BB962C8B-B14F-4D97-AF65-F5344CB8AC3E}">
        <p14:creationId xmlns:p14="http://schemas.microsoft.com/office/powerpoint/2010/main" val="344262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4</a:t>
            </a:fld>
            <a:endParaRPr lang="en-US"/>
          </a:p>
        </p:txBody>
      </p:sp>
    </p:spTree>
    <p:extLst>
      <p:ext uri="{BB962C8B-B14F-4D97-AF65-F5344CB8AC3E}">
        <p14:creationId xmlns:p14="http://schemas.microsoft.com/office/powerpoint/2010/main" val="78060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5</a:t>
            </a:fld>
            <a:endParaRPr lang="en-US"/>
          </a:p>
        </p:txBody>
      </p:sp>
    </p:spTree>
    <p:extLst>
      <p:ext uri="{BB962C8B-B14F-4D97-AF65-F5344CB8AC3E}">
        <p14:creationId xmlns:p14="http://schemas.microsoft.com/office/powerpoint/2010/main" val="1687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6</a:t>
            </a:fld>
            <a:endParaRPr lang="en-US"/>
          </a:p>
        </p:txBody>
      </p:sp>
    </p:spTree>
    <p:extLst>
      <p:ext uri="{BB962C8B-B14F-4D97-AF65-F5344CB8AC3E}">
        <p14:creationId xmlns:p14="http://schemas.microsoft.com/office/powerpoint/2010/main" val="52747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7</a:t>
            </a:fld>
            <a:endParaRPr lang="en-US"/>
          </a:p>
        </p:txBody>
      </p:sp>
    </p:spTree>
    <p:extLst>
      <p:ext uri="{BB962C8B-B14F-4D97-AF65-F5344CB8AC3E}">
        <p14:creationId xmlns:p14="http://schemas.microsoft.com/office/powerpoint/2010/main" val="322511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8</a:t>
            </a:fld>
            <a:endParaRPr lang="en-US"/>
          </a:p>
        </p:txBody>
      </p:sp>
    </p:spTree>
    <p:extLst>
      <p:ext uri="{BB962C8B-B14F-4D97-AF65-F5344CB8AC3E}">
        <p14:creationId xmlns:p14="http://schemas.microsoft.com/office/powerpoint/2010/main" val="368446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9</a:t>
            </a:fld>
            <a:endParaRPr lang="en-US"/>
          </a:p>
        </p:txBody>
      </p:sp>
    </p:spTree>
    <p:extLst>
      <p:ext uri="{BB962C8B-B14F-4D97-AF65-F5344CB8AC3E}">
        <p14:creationId xmlns:p14="http://schemas.microsoft.com/office/powerpoint/2010/main" val="114278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2F88E8-C0B6-44DD-A769-0E840C2CE732}" type="slidenum">
              <a:rPr lang="en-US" smtClean="0"/>
              <a:t>10</a:t>
            </a:fld>
            <a:endParaRPr lang="en-US"/>
          </a:p>
        </p:txBody>
      </p:sp>
    </p:spTree>
    <p:extLst>
      <p:ext uri="{BB962C8B-B14F-4D97-AF65-F5344CB8AC3E}">
        <p14:creationId xmlns:p14="http://schemas.microsoft.com/office/powerpoint/2010/main" val="1139734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69781D-763E-48A0-A42E-A07142860257}"/>
              </a:ext>
            </a:extLst>
          </p:cNvPr>
          <p:cNvSpPr/>
          <p:nvPr/>
        </p:nvSpPr>
        <p:spPr>
          <a:xfrm>
            <a:off x="5590117" y="6580717"/>
            <a:ext cx="937683" cy="277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6" name="TextBox 9">
            <a:extLst>
              <a:ext uri="{FF2B5EF4-FFF2-40B4-BE49-F238E27FC236}">
                <a16:creationId xmlns:a16="http://schemas.microsoft.com/office/drawing/2014/main" id="{0FEDCD07-F776-424C-9460-4DB09B6E0733}"/>
              </a:ext>
            </a:extLst>
          </p:cNvPr>
          <p:cNvSpPr txBox="1">
            <a:spLocks noChangeArrowheads="1"/>
          </p:cNvSpPr>
          <p:nvPr/>
        </p:nvSpPr>
        <p:spPr bwMode="auto">
          <a:xfrm>
            <a:off x="6970184" y="6580717"/>
            <a:ext cx="47984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800">
                <a:solidFill>
                  <a:schemeClr val="tx2"/>
                </a:solidFill>
                <a:cs typeface="Arial" panose="020B0604020202020204" pitchFamily="34" charset="0"/>
              </a:rPr>
              <a:t>© 2017 Infineum International Limited. All Rights Reserved.</a:t>
            </a:r>
            <a:endParaRPr lang="en-GB" altLang="en-US" sz="800">
              <a:solidFill>
                <a:schemeClr val="tx2"/>
              </a:solidFill>
            </a:endParaRPr>
          </a:p>
        </p:txBody>
      </p:sp>
      <p:pic>
        <p:nvPicPr>
          <p:cNvPr id="7" name="Picture 10">
            <a:extLst>
              <a:ext uri="{FF2B5EF4-FFF2-40B4-BE49-F238E27FC236}">
                <a16:creationId xmlns:a16="http://schemas.microsoft.com/office/drawing/2014/main" id="{D3A4D699-C6A7-4915-8D6F-21000ED7B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1818"/>
            <a:ext cx="12192000" cy="291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1">
            <a:extLst>
              <a:ext uri="{FF2B5EF4-FFF2-40B4-BE49-F238E27FC236}">
                <a16:creationId xmlns:a16="http://schemas.microsoft.com/office/drawing/2014/main" id="{7AF8FC13-BED4-4A83-BEE1-55118416583F}"/>
              </a:ext>
            </a:extLst>
          </p:cNvPr>
          <p:cNvSpPr txBox="1">
            <a:spLocks noChangeArrowheads="1"/>
          </p:cNvSpPr>
          <p:nvPr/>
        </p:nvSpPr>
        <p:spPr bwMode="auto">
          <a:xfrm>
            <a:off x="1714501" y="5888567"/>
            <a:ext cx="31220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600">
                <a:solidFill>
                  <a:schemeClr val="accent1"/>
                </a:solidFill>
              </a:rPr>
              <a:t>Performance you can rely on.</a:t>
            </a:r>
          </a:p>
        </p:txBody>
      </p:sp>
      <p:pic>
        <p:nvPicPr>
          <p:cNvPr id="9" name="Picture 12">
            <a:extLst>
              <a:ext uri="{FF2B5EF4-FFF2-40B4-BE49-F238E27FC236}">
                <a16:creationId xmlns:a16="http://schemas.microsoft.com/office/drawing/2014/main" id="{83C54FCB-69F7-4F1E-A4B0-E14163CE19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2934" y="5268385"/>
            <a:ext cx="2681817" cy="120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3">
            <a:extLst>
              <a:ext uri="{FF2B5EF4-FFF2-40B4-BE49-F238E27FC236}">
                <a16:creationId xmlns:a16="http://schemas.microsoft.com/office/drawing/2014/main" id="{23F8AEEA-74FA-4535-A045-0456EB8B22A7}"/>
              </a:ext>
            </a:extLst>
          </p:cNvPr>
          <p:cNvSpPr txBox="1">
            <a:spLocks noChangeArrowheads="1"/>
          </p:cNvSpPr>
          <p:nvPr/>
        </p:nvSpPr>
        <p:spPr bwMode="auto">
          <a:xfrm>
            <a:off x="9108018" y="6568018"/>
            <a:ext cx="2927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800">
                <a:solidFill>
                  <a:schemeClr val="tx2"/>
                </a:solidFill>
                <a:cs typeface="Arial" panose="020B0604020202020204" pitchFamily="34" charset="0"/>
              </a:rPr>
              <a:t>© 2023 Infineum International Limited. All Rights Reserved.</a:t>
            </a:r>
            <a:endParaRPr lang="en-GB" altLang="en-US" sz="800">
              <a:solidFill>
                <a:schemeClr val="tx2"/>
              </a:solidFill>
            </a:endParaRPr>
          </a:p>
        </p:txBody>
      </p:sp>
      <p:sp>
        <p:nvSpPr>
          <p:cNvPr id="11" name="Rectangle 14">
            <a:extLst>
              <a:ext uri="{FF2B5EF4-FFF2-40B4-BE49-F238E27FC236}">
                <a16:creationId xmlns:a16="http://schemas.microsoft.com/office/drawing/2014/main" id="{E9CCCBB7-9EDF-4E74-9CB0-47AFCDEBAFED}"/>
              </a:ext>
            </a:extLst>
          </p:cNvPr>
          <p:cNvSpPr>
            <a:spLocks noChangeArrowheads="1"/>
          </p:cNvSpPr>
          <p:nvPr/>
        </p:nvSpPr>
        <p:spPr bwMode="auto">
          <a:xfrm>
            <a:off x="440268" y="6375400"/>
            <a:ext cx="11307233" cy="4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1067"/>
              <a:t>Infineum confidential information. </a:t>
            </a:r>
          </a:p>
          <a:p>
            <a:pPr algn="ctr" eaLnBrk="1" hangingPunct="1"/>
            <a:r>
              <a:rPr lang="en-GB" altLang="en-US" sz="1067"/>
              <a:t>Given in confidence to xxxxxx under agreement xxxxxxx</a:t>
            </a:r>
          </a:p>
        </p:txBody>
      </p:sp>
      <p:sp>
        <p:nvSpPr>
          <p:cNvPr id="12" name="Rectangle 11">
            <a:extLst>
              <a:ext uri="{FF2B5EF4-FFF2-40B4-BE49-F238E27FC236}">
                <a16:creationId xmlns:a16="http://schemas.microsoft.com/office/drawing/2014/main" id="{D762A72C-3FF4-4069-9D96-8FE1F126627E}"/>
              </a:ext>
            </a:extLst>
          </p:cNvPr>
          <p:cNvSpPr/>
          <p:nvPr/>
        </p:nvSpPr>
        <p:spPr>
          <a:xfrm>
            <a:off x="4284133" y="6375400"/>
            <a:ext cx="3727451" cy="45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2" name="Title 1"/>
          <p:cNvSpPr>
            <a:spLocks noGrp="1"/>
          </p:cNvSpPr>
          <p:nvPr>
            <p:ph type="ctrTitle" hasCustomPrompt="1"/>
          </p:nvPr>
        </p:nvSpPr>
        <p:spPr>
          <a:xfrm>
            <a:off x="912000" y="1198706"/>
            <a:ext cx="9408000" cy="1172844"/>
          </a:xfrm>
        </p:spPr>
        <p:txBody>
          <a:bodyPr>
            <a:noAutofit/>
          </a:bodyPr>
          <a:lstStyle>
            <a:lvl1pPr algn="l">
              <a:defRPr sz="3200" i="1" cap="none" baseline="0">
                <a:solidFill>
                  <a:schemeClr val="bg1"/>
                </a:solidFill>
              </a:defRPr>
            </a:lvl1pPr>
          </a:lstStyle>
          <a:p>
            <a:r>
              <a:rPr lang="en-US"/>
              <a:t>Presentation title</a:t>
            </a:r>
            <a:br>
              <a:rPr lang="en-US"/>
            </a:br>
            <a:r>
              <a:rPr lang="en-US"/>
              <a:t>Sub-heading </a:t>
            </a:r>
            <a:endParaRPr lang="en-GB"/>
          </a:p>
        </p:txBody>
      </p:sp>
      <p:sp>
        <p:nvSpPr>
          <p:cNvPr id="3" name="Subtitle 2"/>
          <p:cNvSpPr>
            <a:spLocks noGrp="1"/>
          </p:cNvSpPr>
          <p:nvPr>
            <p:ph type="subTitle" idx="1" hasCustomPrompt="1"/>
          </p:nvPr>
        </p:nvSpPr>
        <p:spPr>
          <a:xfrm>
            <a:off x="912000" y="2498120"/>
            <a:ext cx="9408000" cy="502985"/>
          </a:xfrm>
        </p:spPr>
        <p:txBody>
          <a:bodyPr>
            <a:noAutofit/>
          </a:bodyPr>
          <a:lstStyle>
            <a:lvl1pPr marL="0" indent="0" algn="l">
              <a:buNone/>
              <a:defRPr sz="2133" i="1"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Name(s) of presenter(s) and job title(s)</a:t>
            </a:r>
          </a:p>
        </p:txBody>
      </p:sp>
      <p:sp>
        <p:nvSpPr>
          <p:cNvPr id="15" name="Text Placeholder 14"/>
          <p:cNvSpPr>
            <a:spLocks noGrp="1"/>
          </p:cNvSpPr>
          <p:nvPr>
            <p:ph type="body" sz="quarter" idx="10" hasCustomPrompt="1"/>
          </p:nvPr>
        </p:nvSpPr>
        <p:spPr>
          <a:xfrm>
            <a:off x="912000" y="3047733"/>
            <a:ext cx="5720992" cy="406404"/>
          </a:xfrm>
        </p:spPr>
        <p:txBody>
          <a:bodyPr>
            <a:noAutofit/>
          </a:bodyPr>
          <a:lstStyle>
            <a:lvl1pPr marL="0" indent="0">
              <a:buNone/>
              <a:defRPr sz="2133" i="1">
                <a:solidFill>
                  <a:schemeClr val="bg1"/>
                </a:solidFill>
              </a:defRPr>
            </a:lvl1pPr>
            <a:lvl2pPr marL="287993" indent="0">
              <a:buNone/>
              <a:defRPr>
                <a:solidFill>
                  <a:schemeClr val="bg1"/>
                </a:solidFill>
              </a:defRPr>
            </a:lvl2pPr>
            <a:lvl3pPr marL="575986"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Date</a:t>
            </a:r>
          </a:p>
        </p:txBody>
      </p:sp>
    </p:spTree>
    <p:extLst>
      <p:ext uri="{BB962C8B-B14F-4D97-AF65-F5344CB8AC3E}">
        <p14:creationId xmlns:p14="http://schemas.microsoft.com/office/powerpoint/2010/main" val="319164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 left_Text right">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F0BA600E-C8FF-4222-AE61-C9E702BB217F}"/>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775D2489-B8AA-4713-8AE4-C415FDD38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0" y="54526"/>
            <a:ext cx="9416037" cy="995037"/>
          </a:xfrm>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sz="half" idx="1"/>
          </p:nvPr>
        </p:nvSpPr>
        <p:spPr>
          <a:xfrm>
            <a:off x="6096000" y="1206180"/>
            <a:ext cx="5700184" cy="5022400"/>
          </a:xfrm>
        </p:spPr>
        <p:txBody>
          <a:bodyPr/>
          <a:lstStyle/>
          <a:p>
            <a:pPr lvl="0"/>
            <a:r>
              <a:rPr lang="en-US"/>
              <a:t>Click to edit Master text styles</a:t>
            </a:r>
          </a:p>
          <a:p>
            <a:pPr lvl="1"/>
            <a:r>
              <a:rPr lang="en-US"/>
              <a:t>Second level</a:t>
            </a:r>
          </a:p>
        </p:txBody>
      </p:sp>
      <p:sp>
        <p:nvSpPr>
          <p:cNvPr id="6" name="Picture Placeholder 5"/>
          <p:cNvSpPr>
            <a:spLocks noGrp="1"/>
          </p:cNvSpPr>
          <p:nvPr>
            <p:ph type="pic" sz="quarter" idx="10"/>
          </p:nvPr>
        </p:nvSpPr>
        <p:spPr>
          <a:xfrm>
            <a:off x="347349" y="1208618"/>
            <a:ext cx="5508651" cy="4991588"/>
          </a:xfrm>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105412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_Pic right">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D3E05108-2567-42E5-97AD-2D7A2122078C}"/>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81EED1F2-A26F-4395-AD3E-641067DC8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1" y="62724"/>
            <a:ext cx="9491297" cy="986840"/>
          </a:xfrm>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302684" y="1208618"/>
            <a:ext cx="5791200" cy="5027083"/>
          </a:xfrm>
        </p:spPr>
        <p:txBody>
          <a:bodyPr/>
          <a:lstStyle/>
          <a:p>
            <a:pPr lvl="0"/>
            <a:r>
              <a:rPr lang="en-US"/>
              <a:t>Click to edit Master text styles</a:t>
            </a:r>
          </a:p>
          <a:p>
            <a:pPr lvl="1"/>
            <a:r>
              <a:rPr lang="en-US"/>
              <a:t>Second level</a:t>
            </a:r>
          </a:p>
        </p:txBody>
      </p:sp>
      <p:sp>
        <p:nvSpPr>
          <p:cNvPr id="6" name="Picture Placeholder 5"/>
          <p:cNvSpPr>
            <a:spLocks noGrp="1"/>
          </p:cNvSpPr>
          <p:nvPr>
            <p:ph type="pic" sz="quarter" idx="10"/>
          </p:nvPr>
        </p:nvSpPr>
        <p:spPr>
          <a:xfrm>
            <a:off x="6336000" y="1208619"/>
            <a:ext cx="5475000" cy="5002008"/>
          </a:xfrm>
        </p:spPr>
        <p:txBody>
          <a:bodyPr rtlCol="0">
            <a:normAutofit/>
          </a:bodyPr>
          <a:lstStyle/>
          <a:p>
            <a:pPr lvl="0"/>
            <a:r>
              <a:rPr lang="en-US" noProof="0"/>
              <a:t>Click icon to add picture</a:t>
            </a:r>
            <a:endParaRPr lang="en-GB" noProof="0"/>
          </a:p>
        </p:txBody>
      </p:sp>
    </p:spTree>
    <p:extLst>
      <p:ext uri="{BB962C8B-B14F-4D97-AF65-F5344CB8AC3E}">
        <p14:creationId xmlns:p14="http://schemas.microsoft.com/office/powerpoint/2010/main" val="249266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_Chart right">
    <p:spTree>
      <p:nvGrpSpPr>
        <p:cNvPr id="1" name=""/>
        <p:cNvGrpSpPr/>
        <p:nvPr/>
      </p:nvGrpSpPr>
      <p:grpSpPr>
        <a:xfrm>
          <a:off x="0" y="0"/>
          <a:ext cx="0" cy="0"/>
          <a:chOff x="0" y="0"/>
          <a:chExt cx="0" cy="0"/>
        </a:xfrm>
      </p:grpSpPr>
      <p:sp>
        <p:nvSpPr>
          <p:cNvPr id="6" name="Rounded Rectangle 7">
            <a:extLst>
              <a:ext uri="{FF2B5EF4-FFF2-40B4-BE49-F238E27FC236}">
                <a16:creationId xmlns:a16="http://schemas.microsoft.com/office/drawing/2014/main" id="{07BD770A-4464-4038-8856-B95708DED27C}"/>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BB72140C-BC90-408F-91D9-FAE5CE533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2" y="62160"/>
            <a:ext cx="9566556" cy="976419"/>
          </a:xfrm>
        </p:spPr>
        <p:txBody>
          <a:bodyPr/>
          <a:lstStyle/>
          <a:p>
            <a:r>
              <a:rPr lang="en-US"/>
              <a:t>Click to edit Master title style</a:t>
            </a:r>
            <a:endParaRPr lang="en-GB"/>
          </a:p>
        </p:txBody>
      </p:sp>
      <p:sp>
        <p:nvSpPr>
          <p:cNvPr id="3" name="Content Placeholder 2"/>
          <p:cNvSpPr>
            <a:spLocks noGrp="1"/>
          </p:cNvSpPr>
          <p:nvPr>
            <p:ph sz="half" idx="1"/>
          </p:nvPr>
        </p:nvSpPr>
        <p:spPr>
          <a:xfrm>
            <a:off x="302685" y="1208618"/>
            <a:ext cx="5791199" cy="5027083"/>
          </a:xfrm>
        </p:spPr>
        <p:txBody>
          <a:bodyPr/>
          <a:lstStyle>
            <a:lvl1pPr>
              <a:defRPr sz="2400"/>
            </a:lvl1pPr>
            <a:lvl2pPr>
              <a:defRPr sz="2133"/>
            </a:lvl2p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336000" y="1208618"/>
            <a:ext cx="5460184" cy="5027084"/>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329712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xt left_2x Charts right">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E5EC35C-7515-4B51-9217-B3D5E1103B2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10" name="Picture 9">
            <a:extLst>
              <a:ext uri="{FF2B5EF4-FFF2-40B4-BE49-F238E27FC236}">
                <a16:creationId xmlns:a16="http://schemas.microsoft.com/office/drawing/2014/main" id="{14EBEECA-EF3B-4D1B-AD0F-6C3AD258A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2" y="62724"/>
            <a:ext cx="9340777" cy="986840"/>
          </a:xfrm>
        </p:spPr>
        <p:txBody>
          <a:bodyPr/>
          <a:lstStyle/>
          <a:p>
            <a:r>
              <a:rPr lang="en-US"/>
              <a:t>Click to edit Master title style</a:t>
            </a:r>
            <a:endParaRPr lang="en-GB"/>
          </a:p>
        </p:txBody>
      </p:sp>
      <p:sp>
        <p:nvSpPr>
          <p:cNvPr id="3" name="Content Placeholder 2"/>
          <p:cNvSpPr>
            <a:spLocks noGrp="1"/>
          </p:cNvSpPr>
          <p:nvPr>
            <p:ph sz="half" idx="1"/>
          </p:nvPr>
        </p:nvSpPr>
        <p:spPr>
          <a:xfrm>
            <a:off x="302685" y="1208617"/>
            <a:ext cx="5791199" cy="2400000"/>
          </a:xfrm>
        </p:spPr>
        <p:txBody>
          <a:bodyPr/>
          <a:lstStyle>
            <a:lvl1pPr>
              <a:defRPr sz="2400"/>
            </a:lvl1pPr>
            <a:lvl2pPr>
              <a:defRPr sz="2133"/>
            </a:lvl2p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335999" y="1208618"/>
            <a:ext cx="5574484" cy="2386460"/>
          </a:xfrm>
        </p:spPr>
        <p:txBody>
          <a:bodyPr rtlCol="0">
            <a:normAutofit/>
          </a:bodyPr>
          <a:lstStyle/>
          <a:p>
            <a:pPr lvl="0"/>
            <a:r>
              <a:rPr lang="en-US" noProof="0"/>
              <a:t>Click icon to add chart</a:t>
            </a:r>
            <a:endParaRPr lang="en-GB" noProof="0"/>
          </a:p>
        </p:txBody>
      </p:sp>
      <p:sp>
        <p:nvSpPr>
          <p:cNvPr id="7" name="Content Placeholder 2"/>
          <p:cNvSpPr>
            <a:spLocks noGrp="1"/>
          </p:cNvSpPr>
          <p:nvPr>
            <p:ph sz="half" idx="11"/>
          </p:nvPr>
        </p:nvSpPr>
        <p:spPr>
          <a:xfrm>
            <a:off x="307361" y="3824005"/>
            <a:ext cx="5793745" cy="2400000"/>
          </a:xfrm>
        </p:spPr>
        <p:txBody>
          <a:bodyPr/>
          <a:lstStyle>
            <a:lvl1pPr>
              <a:defRPr sz="2400"/>
            </a:lvl1pPr>
            <a:lvl2pPr>
              <a:defRPr sz="2133"/>
            </a:lvl2pPr>
          </a:lstStyle>
          <a:p>
            <a:pPr lvl="0"/>
            <a:r>
              <a:rPr lang="en-US"/>
              <a:t>Click to edit Master text styles</a:t>
            </a:r>
          </a:p>
          <a:p>
            <a:pPr lvl="1"/>
            <a:r>
              <a:rPr lang="en-US"/>
              <a:t>Second level</a:t>
            </a:r>
          </a:p>
        </p:txBody>
      </p:sp>
      <p:sp>
        <p:nvSpPr>
          <p:cNvPr id="8" name="Chart Placeholder 4"/>
          <p:cNvSpPr>
            <a:spLocks noGrp="1"/>
          </p:cNvSpPr>
          <p:nvPr>
            <p:ph type="chart" sz="quarter" idx="12"/>
          </p:nvPr>
        </p:nvSpPr>
        <p:spPr>
          <a:xfrm>
            <a:off x="6336001" y="3834751"/>
            <a:ext cx="5574484" cy="2400949"/>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1280380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sp>
        <p:nvSpPr>
          <p:cNvPr id="7" name="Rounded Rectangle 8">
            <a:extLst>
              <a:ext uri="{FF2B5EF4-FFF2-40B4-BE49-F238E27FC236}">
                <a16:creationId xmlns:a16="http://schemas.microsoft.com/office/drawing/2014/main" id="{A9838172-2AE0-4FB7-9F14-BD336D5BCB89}"/>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9" name="Picture 9">
            <a:extLst>
              <a:ext uri="{FF2B5EF4-FFF2-40B4-BE49-F238E27FC236}">
                <a16:creationId xmlns:a16="http://schemas.microsoft.com/office/drawing/2014/main" id="{A50FB39B-252F-43E9-A7B3-BABC2E165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382" y="62724"/>
            <a:ext cx="9777281" cy="986840"/>
          </a:xfrm>
        </p:spPr>
        <p:txBody>
          <a:bodyPr/>
          <a:lstStyle/>
          <a:p>
            <a:r>
              <a:rPr lang="en-US"/>
              <a:t>Click to edit Master title style</a:t>
            </a:r>
            <a:endParaRPr lang="en-GB"/>
          </a:p>
        </p:txBody>
      </p:sp>
      <p:sp>
        <p:nvSpPr>
          <p:cNvPr id="5" name="Chart Placeholder 4"/>
          <p:cNvSpPr>
            <a:spLocks noGrp="1"/>
          </p:cNvSpPr>
          <p:nvPr>
            <p:ph type="chart" sz="quarter" idx="10"/>
          </p:nvPr>
        </p:nvSpPr>
        <p:spPr>
          <a:xfrm>
            <a:off x="6346420" y="1201620"/>
            <a:ext cx="5564064" cy="2400000"/>
          </a:xfrm>
        </p:spPr>
        <p:txBody>
          <a:bodyPr rtlCol="0">
            <a:normAutofit/>
          </a:bodyPr>
          <a:lstStyle/>
          <a:p>
            <a:pPr lvl="0"/>
            <a:r>
              <a:rPr lang="en-US" noProof="0"/>
              <a:t>Click icon to add chart</a:t>
            </a:r>
            <a:endParaRPr lang="en-GB" noProof="0"/>
          </a:p>
        </p:txBody>
      </p:sp>
      <p:sp>
        <p:nvSpPr>
          <p:cNvPr id="8" name="Chart Placeholder 4"/>
          <p:cNvSpPr>
            <a:spLocks noGrp="1"/>
          </p:cNvSpPr>
          <p:nvPr>
            <p:ph type="chart" sz="quarter" idx="12"/>
          </p:nvPr>
        </p:nvSpPr>
        <p:spPr>
          <a:xfrm>
            <a:off x="6336001" y="3824660"/>
            <a:ext cx="5574483" cy="2400000"/>
          </a:xfrm>
        </p:spPr>
        <p:txBody>
          <a:bodyPr rtlCol="0">
            <a:normAutofit/>
          </a:bodyPr>
          <a:lstStyle/>
          <a:p>
            <a:pPr lvl="0"/>
            <a:r>
              <a:rPr lang="en-US" noProof="0"/>
              <a:t>Click icon to add chart</a:t>
            </a:r>
            <a:endParaRPr lang="en-GB" noProof="0"/>
          </a:p>
        </p:txBody>
      </p:sp>
      <p:sp>
        <p:nvSpPr>
          <p:cNvPr id="11" name="Chart Placeholder 4"/>
          <p:cNvSpPr>
            <a:spLocks noGrp="1"/>
          </p:cNvSpPr>
          <p:nvPr>
            <p:ph type="chart" sz="quarter" idx="13"/>
          </p:nvPr>
        </p:nvSpPr>
        <p:spPr>
          <a:xfrm>
            <a:off x="299424" y="1203820"/>
            <a:ext cx="5556577" cy="2400000"/>
          </a:xfrm>
        </p:spPr>
        <p:txBody>
          <a:bodyPr rtlCol="0">
            <a:normAutofit/>
          </a:bodyPr>
          <a:lstStyle/>
          <a:p>
            <a:pPr lvl="0"/>
            <a:r>
              <a:rPr lang="en-US" noProof="0"/>
              <a:t>Click icon to add chart</a:t>
            </a:r>
            <a:endParaRPr lang="en-GB" noProof="0"/>
          </a:p>
        </p:txBody>
      </p:sp>
      <p:sp>
        <p:nvSpPr>
          <p:cNvPr id="12" name="Chart Placeholder 4"/>
          <p:cNvSpPr>
            <a:spLocks noGrp="1"/>
          </p:cNvSpPr>
          <p:nvPr>
            <p:ph type="chart" sz="quarter" idx="14"/>
          </p:nvPr>
        </p:nvSpPr>
        <p:spPr>
          <a:xfrm>
            <a:off x="302684" y="3816440"/>
            <a:ext cx="5565928" cy="2400000"/>
          </a:xfrm>
        </p:spPr>
        <p:txBody>
          <a:bodyPr rtlCol="0">
            <a:normAutofit/>
          </a:bodyPr>
          <a:lstStyle/>
          <a:p>
            <a:pPr lvl="0"/>
            <a:r>
              <a:rPr lang="en-US" noProof="0"/>
              <a:t>Click icon to add chart</a:t>
            </a:r>
            <a:endParaRPr lang="en-GB" noProof="0"/>
          </a:p>
        </p:txBody>
      </p:sp>
    </p:spTree>
    <p:extLst>
      <p:ext uri="{BB962C8B-B14F-4D97-AF65-F5344CB8AC3E}">
        <p14:creationId xmlns:p14="http://schemas.microsoft.com/office/powerpoint/2010/main" val="3666745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top_2x Charts bottom">
    <p:spTree>
      <p:nvGrpSpPr>
        <p:cNvPr id="1" name=""/>
        <p:cNvGrpSpPr/>
        <p:nvPr/>
      </p:nvGrpSpPr>
      <p:grpSpPr>
        <a:xfrm>
          <a:off x="0" y="0"/>
          <a:ext cx="0" cy="0"/>
          <a:chOff x="0" y="0"/>
          <a:chExt cx="0" cy="0"/>
        </a:xfrm>
      </p:grpSpPr>
      <p:sp>
        <p:nvSpPr>
          <p:cNvPr id="6" name="Rounded Rectangle 8">
            <a:extLst>
              <a:ext uri="{FF2B5EF4-FFF2-40B4-BE49-F238E27FC236}">
                <a16:creationId xmlns:a16="http://schemas.microsoft.com/office/drawing/2014/main" id="{CCAC2852-63A6-4FEE-A2A4-7831BEFFEDF3}"/>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7" name="Picture 9">
            <a:extLst>
              <a:ext uri="{FF2B5EF4-FFF2-40B4-BE49-F238E27FC236}">
                <a16:creationId xmlns:a16="http://schemas.microsoft.com/office/drawing/2014/main" id="{EF7B91E6-720C-41CD-8597-78CC17F1C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284" y="62159"/>
            <a:ext cx="9807385" cy="976420"/>
          </a:xfrm>
        </p:spPr>
        <p:txBody>
          <a:bodyPr/>
          <a:lstStyle/>
          <a:p>
            <a:r>
              <a:rPr lang="en-US"/>
              <a:t>Click to edit Master title style</a:t>
            </a:r>
            <a:endParaRPr lang="en-GB"/>
          </a:p>
        </p:txBody>
      </p:sp>
      <p:sp>
        <p:nvSpPr>
          <p:cNvPr id="8" name="Chart Placeholder 4"/>
          <p:cNvSpPr>
            <a:spLocks noGrp="1"/>
          </p:cNvSpPr>
          <p:nvPr>
            <p:ph type="chart" sz="quarter" idx="12"/>
          </p:nvPr>
        </p:nvSpPr>
        <p:spPr>
          <a:xfrm>
            <a:off x="6335999" y="3511715"/>
            <a:ext cx="5574484" cy="2723987"/>
          </a:xfrm>
        </p:spPr>
        <p:txBody>
          <a:bodyPr rtlCol="0">
            <a:normAutofit/>
          </a:bodyPr>
          <a:lstStyle/>
          <a:p>
            <a:pPr lvl="0"/>
            <a:r>
              <a:rPr lang="en-US" noProof="0"/>
              <a:t>Click icon to add chart</a:t>
            </a:r>
            <a:endParaRPr lang="en-GB" noProof="0"/>
          </a:p>
        </p:txBody>
      </p:sp>
      <p:sp>
        <p:nvSpPr>
          <p:cNvPr id="12" name="Chart Placeholder 4"/>
          <p:cNvSpPr>
            <a:spLocks noGrp="1"/>
          </p:cNvSpPr>
          <p:nvPr>
            <p:ph type="chart" sz="quarter" idx="14"/>
          </p:nvPr>
        </p:nvSpPr>
        <p:spPr>
          <a:xfrm>
            <a:off x="302684" y="3501293"/>
            <a:ext cx="5667360" cy="2734409"/>
          </a:xfrm>
        </p:spPr>
        <p:txBody>
          <a:bodyPr rtlCol="0">
            <a:normAutofit/>
          </a:bodyPr>
          <a:lstStyle/>
          <a:p>
            <a:pPr lvl="0"/>
            <a:r>
              <a:rPr lang="en-US" noProof="0"/>
              <a:t>Click icon to add chart</a:t>
            </a:r>
            <a:endParaRPr lang="en-GB" noProof="0"/>
          </a:p>
        </p:txBody>
      </p:sp>
      <p:sp>
        <p:nvSpPr>
          <p:cNvPr id="4" name="Text Placeholder 3"/>
          <p:cNvSpPr>
            <a:spLocks noGrp="1"/>
          </p:cNvSpPr>
          <p:nvPr>
            <p:ph type="body" sz="quarter" idx="15"/>
          </p:nvPr>
        </p:nvSpPr>
        <p:spPr>
          <a:xfrm>
            <a:off x="302684" y="1208619"/>
            <a:ext cx="11607800" cy="209468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2345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AE7A20B-F1F5-4658-A937-0254B36A6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77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urs">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6D306E2A-44CD-4349-ABB3-B8047885B0B2}"/>
              </a:ext>
            </a:extLst>
          </p:cNvPr>
          <p:cNvGrpSpPr>
            <a:grpSpLocks/>
          </p:cNvGrpSpPr>
          <p:nvPr/>
        </p:nvGrpSpPr>
        <p:grpSpPr bwMode="auto">
          <a:xfrm>
            <a:off x="393701" y="2595034"/>
            <a:ext cx="11224684" cy="3901017"/>
            <a:chOff x="193868" y="1056975"/>
            <a:chExt cx="6768824" cy="2043839"/>
          </a:xfrm>
        </p:grpSpPr>
        <p:sp>
          <p:nvSpPr>
            <p:cNvPr id="3" name="Rectangle 2">
              <a:extLst>
                <a:ext uri="{FF2B5EF4-FFF2-40B4-BE49-F238E27FC236}">
                  <a16:creationId xmlns:a16="http://schemas.microsoft.com/office/drawing/2014/main" id="{9A26CFE9-59AD-4C1C-9065-FF8672A197DF}"/>
                </a:ext>
              </a:extLst>
            </p:cNvPr>
            <p:cNvSpPr/>
            <p:nvPr/>
          </p:nvSpPr>
          <p:spPr>
            <a:xfrm>
              <a:off x="193868" y="1058084"/>
              <a:ext cx="806694" cy="699762"/>
            </a:xfrm>
            <a:prstGeom prst="rect">
              <a:avLst/>
            </a:prstGeom>
            <a:solidFill>
              <a:srgbClr val="002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4" name="Rectangle 3">
              <a:extLst>
                <a:ext uri="{FF2B5EF4-FFF2-40B4-BE49-F238E27FC236}">
                  <a16:creationId xmlns:a16="http://schemas.microsoft.com/office/drawing/2014/main" id="{82E195FF-A74F-4A40-9436-D0C25849CEE8}"/>
                </a:ext>
              </a:extLst>
            </p:cNvPr>
            <p:cNvSpPr/>
            <p:nvPr/>
          </p:nvSpPr>
          <p:spPr>
            <a:xfrm>
              <a:off x="193868" y="2103846"/>
              <a:ext cx="806694" cy="700871"/>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5" name="TextBox 11">
              <a:extLst>
                <a:ext uri="{FF2B5EF4-FFF2-40B4-BE49-F238E27FC236}">
                  <a16:creationId xmlns:a16="http://schemas.microsoft.com/office/drawing/2014/main" id="{11A75EBE-F18A-4798-BBBD-8EBCC8F32CB7}"/>
                </a:ext>
              </a:extLst>
            </p:cNvPr>
            <p:cNvSpPr txBox="1">
              <a:spLocks noChangeArrowheads="1"/>
            </p:cNvSpPr>
            <p:nvPr/>
          </p:nvSpPr>
          <p:spPr bwMode="auto">
            <a:xfrm>
              <a:off x="193868" y="1769985"/>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0 / 39 / 118</a:t>
              </a:r>
            </a:p>
          </p:txBody>
        </p:sp>
        <p:sp>
          <p:nvSpPr>
            <p:cNvPr id="6" name="TextBox 12">
              <a:extLst>
                <a:ext uri="{FF2B5EF4-FFF2-40B4-BE49-F238E27FC236}">
                  <a16:creationId xmlns:a16="http://schemas.microsoft.com/office/drawing/2014/main" id="{6782551D-DAF0-4B4B-8036-43C524B7CB24}"/>
                </a:ext>
              </a:extLst>
            </p:cNvPr>
            <p:cNvSpPr txBox="1">
              <a:spLocks noChangeArrowheads="1"/>
            </p:cNvSpPr>
            <p:nvPr/>
          </p:nvSpPr>
          <p:spPr bwMode="auto">
            <a:xfrm>
              <a:off x="193868" y="281277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0 / 161 / 222</a:t>
              </a:r>
            </a:p>
          </p:txBody>
        </p:sp>
        <p:sp>
          <p:nvSpPr>
            <p:cNvPr id="7" name="Rectangle 6">
              <a:extLst>
                <a:ext uri="{FF2B5EF4-FFF2-40B4-BE49-F238E27FC236}">
                  <a16:creationId xmlns:a16="http://schemas.microsoft.com/office/drawing/2014/main" id="{CB89FC95-EE5B-4B92-8E32-7199340B7F6F}"/>
                </a:ext>
              </a:extLst>
            </p:cNvPr>
            <p:cNvSpPr/>
            <p:nvPr/>
          </p:nvSpPr>
          <p:spPr>
            <a:xfrm>
              <a:off x="1188195" y="1056975"/>
              <a:ext cx="805417" cy="700871"/>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8" name="Rectangle 7">
              <a:extLst>
                <a:ext uri="{FF2B5EF4-FFF2-40B4-BE49-F238E27FC236}">
                  <a16:creationId xmlns:a16="http://schemas.microsoft.com/office/drawing/2014/main" id="{AF096DCB-DCB3-486E-8263-A040BE1E509C}"/>
                </a:ext>
              </a:extLst>
            </p:cNvPr>
            <p:cNvSpPr/>
            <p:nvPr/>
          </p:nvSpPr>
          <p:spPr>
            <a:xfrm>
              <a:off x="1188195" y="2102738"/>
              <a:ext cx="805417" cy="700871"/>
            </a:xfrm>
            <a:prstGeom prst="rect">
              <a:avLst/>
            </a:prstGeom>
            <a:solidFill>
              <a:srgbClr val="007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9" name="TextBox 15">
              <a:extLst>
                <a:ext uri="{FF2B5EF4-FFF2-40B4-BE49-F238E27FC236}">
                  <a16:creationId xmlns:a16="http://schemas.microsoft.com/office/drawing/2014/main" id="{DD3F50F0-0007-431F-944C-9B1ACB52D947}"/>
                </a:ext>
              </a:extLst>
            </p:cNvPr>
            <p:cNvSpPr txBox="1">
              <a:spLocks noChangeArrowheads="1"/>
            </p:cNvSpPr>
            <p:nvPr/>
          </p:nvSpPr>
          <p:spPr bwMode="auto">
            <a:xfrm>
              <a:off x="1187589"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30 / 157 / 139</a:t>
              </a:r>
            </a:p>
          </p:txBody>
        </p:sp>
        <p:sp>
          <p:nvSpPr>
            <p:cNvPr id="10" name="TextBox 16">
              <a:extLst>
                <a:ext uri="{FF2B5EF4-FFF2-40B4-BE49-F238E27FC236}">
                  <a16:creationId xmlns:a16="http://schemas.microsoft.com/office/drawing/2014/main" id="{6E38B269-3E66-4899-A57A-3E358A8B7B23}"/>
                </a:ext>
              </a:extLst>
            </p:cNvPr>
            <p:cNvSpPr txBox="1">
              <a:spLocks noChangeArrowheads="1"/>
            </p:cNvSpPr>
            <p:nvPr/>
          </p:nvSpPr>
          <p:spPr bwMode="auto">
            <a:xfrm>
              <a:off x="1187589"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0 / 117 / 154</a:t>
              </a:r>
            </a:p>
          </p:txBody>
        </p:sp>
        <p:sp>
          <p:nvSpPr>
            <p:cNvPr id="11" name="Rectangle 10">
              <a:extLst>
                <a:ext uri="{FF2B5EF4-FFF2-40B4-BE49-F238E27FC236}">
                  <a16:creationId xmlns:a16="http://schemas.microsoft.com/office/drawing/2014/main" id="{4B1AF9F7-7364-4A57-A8DB-A0EEBF748127}"/>
                </a:ext>
              </a:extLst>
            </p:cNvPr>
            <p:cNvSpPr/>
            <p:nvPr/>
          </p:nvSpPr>
          <p:spPr>
            <a:xfrm>
              <a:off x="2181245" y="1056975"/>
              <a:ext cx="806694" cy="700871"/>
            </a:xfrm>
            <a:prstGeom prst="rect">
              <a:avLst/>
            </a:prstGeom>
            <a:solidFill>
              <a:srgbClr val="CED6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2" name="Rectangle 11">
              <a:extLst>
                <a:ext uri="{FF2B5EF4-FFF2-40B4-BE49-F238E27FC236}">
                  <a16:creationId xmlns:a16="http://schemas.microsoft.com/office/drawing/2014/main" id="{93F5CBBF-796C-41AB-AC3B-E50E37A8EFF5}"/>
                </a:ext>
              </a:extLst>
            </p:cNvPr>
            <p:cNvSpPr/>
            <p:nvPr/>
          </p:nvSpPr>
          <p:spPr>
            <a:xfrm>
              <a:off x="2181245" y="2102738"/>
              <a:ext cx="806694" cy="700871"/>
            </a:xfrm>
            <a:prstGeom prst="rect">
              <a:avLst/>
            </a:prstGeom>
            <a:solidFill>
              <a:srgbClr val="85CD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3" name="TextBox 19">
              <a:extLst>
                <a:ext uri="{FF2B5EF4-FFF2-40B4-BE49-F238E27FC236}">
                  <a16:creationId xmlns:a16="http://schemas.microsoft.com/office/drawing/2014/main" id="{881AD69E-4CE7-44E6-A3C4-C092E98DA82B}"/>
                </a:ext>
              </a:extLst>
            </p:cNvPr>
            <p:cNvSpPr txBox="1">
              <a:spLocks noChangeArrowheads="1"/>
            </p:cNvSpPr>
            <p:nvPr/>
          </p:nvSpPr>
          <p:spPr bwMode="auto">
            <a:xfrm>
              <a:off x="2181310"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206 / 214 / 75</a:t>
              </a:r>
            </a:p>
          </p:txBody>
        </p:sp>
        <p:sp>
          <p:nvSpPr>
            <p:cNvPr id="14" name="TextBox 20">
              <a:extLst>
                <a:ext uri="{FF2B5EF4-FFF2-40B4-BE49-F238E27FC236}">
                  <a16:creationId xmlns:a16="http://schemas.microsoft.com/office/drawing/2014/main" id="{94A867CB-4AF4-4C08-B18B-61DF481107A2}"/>
                </a:ext>
              </a:extLst>
            </p:cNvPr>
            <p:cNvSpPr txBox="1">
              <a:spLocks noChangeArrowheads="1"/>
            </p:cNvSpPr>
            <p:nvPr/>
          </p:nvSpPr>
          <p:spPr bwMode="auto">
            <a:xfrm>
              <a:off x="2181310"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133 / 205 / 219</a:t>
              </a:r>
            </a:p>
          </p:txBody>
        </p:sp>
        <p:sp>
          <p:nvSpPr>
            <p:cNvPr id="15" name="Rectangle 14">
              <a:extLst>
                <a:ext uri="{FF2B5EF4-FFF2-40B4-BE49-F238E27FC236}">
                  <a16:creationId xmlns:a16="http://schemas.microsoft.com/office/drawing/2014/main" id="{FFF5F192-993A-47BA-973C-90022DAD9F4F}"/>
                </a:ext>
              </a:extLst>
            </p:cNvPr>
            <p:cNvSpPr/>
            <p:nvPr/>
          </p:nvSpPr>
          <p:spPr>
            <a:xfrm>
              <a:off x="3175571" y="1056975"/>
              <a:ext cx="805418" cy="700871"/>
            </a:xfrm>
            <a:prstGeom prst="rect">
              <a:avLst/>
            </a:prstGeom>
            <a:solidFill>
              <a:srgbClr val="FF6D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6" name="Rectangle 15">
              <a:extLst>
                <a:ext uri="{FF2B5EF4-FFF2-40B4-BE49-F238E27FC236}">
                  <a16:creationId xmlns:a16="http://schemas.microsoft.com/office/drawing/2014/main" id="{7992D836-8C54-4F57-BD6C-8A664883B9B1}"/>
                </a:ext>
              </a:extLst>
            </p:cNvPr>
            <p:cNvSpPr/>
            <p:nvPr/>
          </p:nvSpPr>
          <p:spPr>
            <a:xfrm>
              <a:off x="3175571" y="2102738"/>
              <a:ext cx="805418" cy="700871"/>
            </a:xfrm>
            <a:prstGeom prst="rect">
              <a:avLst/>
            </a:prstGeom>
            <a:solidFill>
              <a:srgbClr val="4B30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17" name="TextBox 23">
              <a:extLst>
                <a:ext uri="{FF2B5EF4-FFF2-40B4-BE49-F238E27FC236}">
                  <a16:creationId xmlns:a16="http://schemas.microsoft.com/office/drawing/2014/main" id="{965665E9-8619-49EC-8663-2E5841C4B081}"/>
                </a:ext>
              </a:extLst>
            </p:cNvPr>
            <p:cNvSpPr txBox="1">
              <a:spLocks noChangeArrowheads="1"/>
            </p:cNvSpPr>
            <p:nvPr/>
          </p:nvSpPr>
          <p:spPr bwMode="auto">
            <a:xfrm>
              <a:off x="3175031"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255 / 109 / 34</a:t>
              </a:r>
            </a:p>
          </p:txBody>
        </p:sp>
        <p:sp>
          <p:nvSpPr>
            <p:cNvPr id="18" name="TextBox 24">
              <a:extLst>
                <a:ext uri="{FF2B5EF4-FFF2-40B4-BE49-F238E27FC236}">
                  <a16:creationId xmlns:a16="http://schemas.microsoft.com/office/drawing/2014/main" id="{C383470E-608B-459B-80E9-6AF88C297EC3}"/>
                </a:ext>
              </a:extLst>
            </p:cNvPr>
            <p:cNvSpPr txBox="1">
              <a:spLocks noChangeArrowheads="1"/>
            </p:cNvSpPr>
            <p:nvPr/>
          </p:nvSpPr>
          <p:spPr bwMode="auto">
            <a:xfrm>
              <a:off x="3175031"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75 / 48 / 106</a:t>
              </a:r>
            </a:p>
          </p:txBody>
        </p:sp>
        <p:sp>
          <p:nvSpPr>
            <p:cNvPr id="19" name="Rectangle 18">
              <a:extLst>
                <a:ext uri="{FF2B5EF4-FFF2-40B4-BE49-F238E27FC236}">
                  <a16:creationId xmlns:a16="http://schemas.microsoft.com/office/drawing/2014/main" id="{A54EC553-3558-4335-9303-7E666AB1C282}"/>
                </a:ext>
              </a:extLst>
            </p:cNvPr>
            <p:cNvSpPr/>
            <p:nvPr/>
          </p:nvSpPr>
          <p:spPr>
            <a:xfrm>
              <a:off x="4168621" y="1056975"/>
              <a:ext cx="806694" cy="700871"/>
            </a:xfrm>
            <a:prstGeom prst="rect">
              <a:avLst/>
            </a:prstGeom>
            <a:solidFill>
              <a:srgbClr val="F8DE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0" name="Rectangle 19">
              <a:extLst>
                <a:ext uri="{FF2B5EF4-FFF2-40B4-BE49-F238E27FC236}">
                  <a16:creationId xmlns:a16="http://schemas.microsoft.com/office/drawing/2014/main" id="{88A3C6E7-4914-4685-9273-F5EBB8C7919A}"/>
                </a:ext>
              </a:extLst>
            </p:cNvPr>
            <p:cNvSpPr/>
            <p:nvPr/>
          </p:nvSpPr>
          <p:spPr>
            <a:xfrm>
              <a:off x="4168621" y="2102738"/>
              <a:ext cx="806694" cy="700871"/>
            </a:xfrm>
            <a:prstGeom prst="rect">
              <a:avLst/>
            </a:prstGeom>
            <a:solidFill>
              <a:srgbClr val="A5A2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1" name="TextBox 27">
              <a:extLst>
                <a:ext uri="{FF2B5EF4-FFF2-40B4-BE49-F238E27FC236}">
                  <a16:creationId xmlns:a16="http://schemas.microsoft.com/office/drawing/2014/main" id="{0BF590BE-602A-4A05-A53C-0E915EFB36D7}"/>
                </a:ext>
              </a:extLst>
            </p:cNvPr>
            <p:cNvSpPr txBox="1">
              <a:spLocks noChangeArrowheads="1"/>
            </p:cNvSpPr>
            <p:nvPr/>
          </p:nvSpPr>
          <p:spPr bwMode="auto">
            <a:xfrm>
              <a:off x="4168752"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248 / 222 110</a:t>
              </a:r>
            </a:p>
          </p:txBody>
        </p:sp>
        <p:sp>
          <p:nvSpPr>
            <p:cNvPr id="22" name="TextBox 28">
              <a:extLst>
                <a:ext uri="{FF2B5EF4-FFF2-40B4-BE49-F238E27FC236}">
                  <a16:creationId xmlns:a16="http://schemas.microsoft.com/office/drawing/2014/main" id="{6B4F293F-54DE-4130-8312-C638F97B9D20}"/>
                </a:ext>
              </a:extLst>
            </p:cNvPr>
            <p:cNvSpPr txBox="1">
              <a:spLocks noChangeArrowheads="1"/>
            </p:cNvSpPr>
            <p:nvPr/>
          </p:nvSpPr>
          <p:spPr bwMode="auto">
            <a:xfrm>
              <a:off x="4168752"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165 / 162 198</a:t>
              </a:r>
            </a:p>
          </p:txBody>
        </p:sp>
        <p:sp>
          <p:nvSpPr>
            <p:cNvPr id="23" name="Rectangle 22">
              <a:extLst>
                <a:ext uri="{FF2B5EF4-FFF2-40B4-BE49-F238E27FC236}">
                  <a16:creationId xmlns:a16="http://schemas.microsoft.com/office/drawing/2014/main" id="{E9CF3E50-B124-4EF2-8FFF-A390A91581B4}"/>
                </a:ext>
              </a:extLst>
            </p:cNvPr>
            <p:cNvSpPr/>
            <p:nvPr/>
          </p:nvSpPr>
          <p:spPr>
            <a:xfrm>
              <a:off x="5162948" y="1056975"/>
              <a:ext cx="805417" cy="700871"/>
            </a:xfrm>
            <a:prstGeom prst="rect">
              <a:avLst/>
            </a:prstGeom>
            <a:solidFill>
              <a:srgbClr val="6A1A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4" name="Rectangle 23">
              <a:extLst>
                <a:ext uri="{FF2B5EF4-FFF2-40B4-BE49-F238E27FC236}">
                  <a16:creationId xmlns:a16="http://schemas.microsoft.com/office/drawing/2014/main" id="{D61BE3B6-85CD-488F-8EAE-712D2CF3E925}"/>
                </a:ext>
              </a:extLst>
            </p:cNvPr>
            <p:cNvSpPr/>
            <p:nvPr/>
          </p:nvSpPr>
          <p:spPr>
            <a:xfrm>
              <a:off x="5162948" y="2102738"/>
              <a:ext cx="805417" cy="700871"/>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5" name="TextBox 31">
              <a:extLst>
                <a:ext uri="{FF2B5EF4-FFF2-40B4-BE49-F238E27FC236}">
                  <a16:creationId xmlns:a16="http://schemas.microsoft.com/office/drawing/2014/main" id="{B0380402-8BAA-41A7-BCBF-993FC9FBDC01}"/>
                </a:ext>
              </a:extLst>
            </p:cNvPr>
            <p:cNvSpPr txBox="1">
              <a:spLocks noChangeArrowheads="1"/>
            </p:cNvSpPr>
            <p:nvPr/>
          </p:nvSpPr>
          <p:spPr bwMode="auto">
            <a:xfrm>
              <a:off x="5162473"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106 / 26 / 65</a:t>
              </a:r>
            </a:p>
          </p:txBody>
        </p:sp>
        <p:sp>
          <p:nvSpPr>
            <p:cNvPr id="26" name="TextBox 32">
              <a:extLst>
                <a:ext uri="{FF2B5EF4-FFF2-40B4-BE49-F238E27FC236}">
                  <a16:creationId xmlns:a16="http://schemas.microsoft.com/office/drawing/2014/main" id="{C2D24F97-8A31-4D20-9D24-10004447A1E1}"/>
                </a:ext>
              </a:extLst>
            </p:cNvPr>
            <p:cNvSpPr txBox="1">
              <a:spLocks noChangeArrowheads="1"/>
            </p:cNvSpPr>
            <p:nvPr/>
          </p:nvSpPr>
          <p:spPr bwMode="auto">
            <a:xfrm>
              <a:off x="5162473"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55 / 66 / 74</a:t>
              </a:r>
            </a:p>
          </p:txBody>
        </p:sp>
        <p:sp>
          <p:nvSpPr>
            <p:cNvPr id="27" name="Rectangle 26">
              <a:extLst>
                <a:ext uri="{FF2B5EF4-FFF2-40B4-BE49-F238E27FC236}">
                  <a16:creationId xmlns:a16="http://schemas.microsoft.com/office/drawing/2014/main" id="{29C79DC8-7004-4162-B2EE-C87BD0797816}"/>
                </a:ext>
              </a:extLst>
            </p:cNvPr>
            <p:cNvSpPr/>
            <p:nvPr/>
          </p:nvSpPr>
          <p:spPr>
            <a:xfrm>
              <a:off x="6155998" y="1056975"/>
              <a:ext cx="806694" cy="700871"/>
            </a:xfrm>
            <a:prstGeom prst="rect">
              <a:avLst/>
            </a:prstGeom>
            <a:solidFill>
              <a:srgbClr val="AA19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8" name="Rectangle 27">
              <a:extLst>
                <a:ext uri="{FF2B5EF4-FFF2-40B4-BE49-F238E27FC236}">
                  <a16:creationId xmlns:a16="http://schemas.microsoft.com/office/drawing/2014/main" id="{079ECCD5-4C59-42B9-AF16-639FF69B17FD}"/>
                </a:ext>
              </a:extLst>
            </p:cNvPr>
            <p:cNvSpPr/>
            <p:nvPr/>
          </p:nvSpPr>
          <p:spPr>
            <a:xfrm>
              <a:off x="6155998" y="2102738"/>
              <a:ext cx="806694" cy="700871"/>
            </a:xfrm>
            <a:prstGeom prst="rect">
              <a:avLst/>
            </a:pr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29" name="TextBox 35">
              <a:extLst>
                <a:ext uri="{FF2B5EF4-FFF2-40B4-BE49-F238E27FC236}">
                  <a16:creationId xmlns:a16="http://schemas.microsoft.com/office/drawing/2014/main" id="{612AFAA3-510B-456D-AACC-AEB552A1F7E2}"/>
                </a:ext>
              </a:extLst>
            </p:cNvPr>
            <p:cNvSpPr txBox="1">
              <a:spLocks noChangeArrowheads="1"/>
            </p:cNvSpPr>
            <p:nvPr/>
          </p:nvSpPr>
          <p:spPr bwMode="auto">
            <a:xfrm>
              <a:off x="6156194" y="1769059"/>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170 / 25 / 72 </a:t>
              </a:r>
            </a:p>
          </p:txBody>
        </p:sp>
        <p:sp>
          <p:nvSpPr>
            <p:cNvPr id="30" name="TextBox 36">
              <a:extLst>
                <a:ext uri="{FF2B5EF4-FFF2-40B4-BE49-F238E27FC236}">
                  <a16:creationId xmlns:a16="http://schemas.microsoft.com/office/drawing/2014/main" id="{F8C90338-8800-425F-BE4D-30E8BA502F72}"/>
                </a:ext>
              </a:extLst>
            </p:cNvPr>
            <p:cNvSpPr txBox="1">
              <a:spLocks noChangeArrowheads="1"/>
            </p:cNvSpPr>
            <p:nvPr/>
          </p:nvSpPr>
          <p:spPr bwMode="auto">
            <a:xfrm>
              <a:off x="6156194" y="2811853"/>
              <a:ext cx="806498" cy="28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lnSpc>
                  <a:spcPct val="110000"/>
                </a:lnSpc>
                <a:spcBef>
                  <a:spcPts val="800"/>
                </a:spcBef>
                <a:spcAft>
                  <a:spcPts val="667"/>
                </a:spcAft>
              </a:pPr>
              <a:r>
                <a:rPr lang="en-GB" altLang="en-US" sz="1467">
                  <a:cs typeface="Arial" panose="020B0604020202020204" pitchFamily="34" charset="0"/>
                </a:rPr>
                <a:t>165 / 172 / 175</a:t>
              </a:r>
            </a:p>
          </p:txBody>
        </p:sp>
      </p:grpSp>
      <p:sp>
        <p:nvSpPr>
          <p:cNvPr id="31" name="TextBox 37">
            <a:extLst>
              <a:ext uri="{FF2B5EF4-FFF2-40B4-BE49-F238E27FC236}">
                <a16:creationId xmlns:a16="http://schemas.microsoft.com/office/drawing/2014/main" id="{5032BB4D-B64E-4D6C-83DD-6556B611C7E3}"/>
              </a:ext>
            </a:extLst>
          </p:cNvPr>
          <p:cNvSpPr txBox="1">
            <a:spLocks noChangeArrowheads="1"/>
          </p:cNvSpPr>
          <p:nvPr/>
        </p:nvSpPr>
        <p:spPr bwMode="auto">
          <a:xfrm>
            <a:off x="499533" y="-4234"/>
            <a:ext cx="3386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3200"/>
              <a:t>Infineum colours</a:t>
            </a:r>
          </a:p>
        </p:txBody>
      </p:sp>
      <p:pic>
        <p:nvPicPr>
          <p:cNvPr id="32" name="Picture 38">
            <a:extLst>
              <a:ext uri="{FF2B5EF4-FFF2-40B4-BE49-F238E27FC236}">
                <a16:creationId xmlns:a16="http://schemas.microsoft.com/office/drawing/2014/main" id="{3BFDFFE2-D752-4506-8301-5B6384A4B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15794579-8246-42CA-9B30-13927248033F}"/>
              </a:ext>
            </a:extLst>
          </p:cNvPr>
          <p:cNvSpPr/>
          <p:nvPr/>
        </p:nvSpPr>
        <p:spPr>
          <a:xfrm>
            <a:off x="404284" y="709084"/>
            <a:ext cx="1337733" cy="1335616"/>
          </a:xfrm>
          <a:prstGeom prst="rect">
            <a:avLst/>
          </a:prstGeom>
          <a:solidFill>
            <a:srgbClr val="173C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400">
              <a:solidFill>
                <a:schemeClr val="tx2"/>
              </a:solidFill>
            </a:endParaRPr>
          </a:p>
        </p:txBody>
      </p:sp>
      <p:sp>
        <p:nvSpPr>
          <p:cNvPr id="34" name="TextBox 40">
            <a:extLst>
              <a:ext uri="{FF2B5EF4-FFF2-40B4-BE49-F238E27FC236}">
                <a16:creationId xmlns:a16="http://schemas.microsoft.com/office/drawing/2014/main" id="{63DF5B54-3815-4DE9-8AC4-69F5186DEC16}"/>
              </a:ext>
            </a:extLst>
          </p:cNvPr>
          <p:cNvSpPr txBox="1">
            <a:spLocks noChangeArrowheads="1"/>
          </p:cNvSpPr>
          <p:nvPr/>
        </p:nvSpPr>
        <p:spPr bwMode="auto">
          <a:xfrm>
            <a:off x="645584" y="2044701"/>
            <a:ext cx="4055533" cy="30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ts val="800"/>
              </a:spcBef>
              <a:spcAft>
                <a:spcPts val="667"/>
              </a:spcAft>
            </a:pPr>
            <a:r>
              <a:rPr lang="en-GB" altLang="en-US" sz="1467">
                <a:cs typeface="Arial" panose="020B0604020202020204" pitchFamily="34" charset="0"/>
              </a:rPr>
              <a:t>23 / 60 / 93 Infineum PowerPoint blue</a:t>
            </a:r>
          </a:p>
        </p:txBody>
      </p:sp>
    </p:spTree>
    <p:extLst>
      <p:ext uri="{BB962C8B-B14F-4D97-AF65-F5344CB8AC3E}">
        <p14:creationId xmlns:p14="http://schemas.microsoft.com/office/powerpoint/2010/main" val="193312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missions">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57B903E9-4373-424F-AE50-4EB2EE0FA051}"/>
              </a:ext>
            </a:extLst>
          </p:cNvPr>
          <p:cNvSpPr txBox="1">
            <a:spLocks noChangeArrowheads="1"/>
          </p:cNvSpPr>
          <p:nvPr/>
        </p:nvSpPr>
        <p:spPr bwMode="auto">
          <a:xfrm>
            <a:off x="499534" y="1860551"/>
            <a:ext cx="10900833" cy="419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1333"/>
              <a:t>Permission is given for storage of one copy in electronic means for reference purposes. Further reproduction of any material is prohibited without prior written consent of Infineum International Limited.</a:t>
            </a:r>
          </a:p>
          <a:p>
            <a:pPr eaLnBrk="1" hangingPunct="1"/>
            <a:endParaRPr lang="en-GB" altLang="en-US" sz="1333"/>
          </a:p>
          <a:p>
            <a:pPr eaLnBrk="1" hangingPunct="1"/>
            <a:r>
              <a:rPr lang="en-GB" altLang="en-US" sz="1333"/>
              <a:t>The information contained in this document is based upon data believed to be reliable at the time of going to press and relates only to the matters specifically mentioned in this document. Although Infineum has used reasonable skill and care in the preparation of this information, in the absence of any overriding obligations arising under a specific contract, no representation, warranty (express or implied), or guarantee is made as to the suitability, accuracy, reliability or completeness of the information; nothing in this document shall reduce the user’s responsibility to satisfy itself as to the suitability, accuracy, reliability, and completeness of such information for its particular use; there is no warranty against intellectual property infringement; and Infineum shall not be liable for any loss, damage or injury that may occur from the use of this information other than death or personal injury caused by its negligence.  No statement shall be construed as an endorsement of any product or process. For greater certainty, before use of information contained in this document, particularly if the product is used for a purpose or under conditions which are abnormal or not reasonably foreseeable, this information must be reviewed with the supplier of such information.</a:t>
            </a:r>
          </a:p>
          <a:p>
            <a:pPr eaLnBrk="1" hangingPunct="1"/>
            <a:endParaRPr lang="en-GB" altLang="en-US" sz="1333"/>
          </a:p>
          <a:p>
            <a:pPr eaLnBrk="1" hangingPunct="1"/>
            <a:r>
              <a:rPr lang="en-GB" altLang="en-US" sz="1333"/>
              <a:t>Links to third party websites from this document are provided solely for your convenience. Infineum does not control and is not responsible for the content of those third party websites. If you decide to access any of those websites, you do so entirely at your own risk. Please also refer to our Privacy Policy.</a:t>
            </a:r>
          </a:p>
          <a:p>
            <a:pPr eaLnBrk="1" hangingPunct="1"/>
            <a:endParaRPr lang="en-GB" altLang="en-US" sz="1333"/>
          </a:p>
          <a:p>
            <a:pPr eaLnBrk="1" hangingPunct="1"/>
            <a:r>
              <a:rPr lang="en-GB" altLang="en-US" sz="1333"/>
              <a:t>‘INFINEUM’, the interlocking Ripple Device, the corporate mark comprising INFINEUM and the interlocking Ripple Device and </a:t>
            </a:r>
            <a:r>
              <a:rPr lang="zh-SG" altLang="en-US" sz="1333">
                <a:ea typeface="宋体" panose="02010600030101010101" pitchFamily="2" charset="-122"/>
              </a:rPr>
              <a:t>润英联 </a:t>
            </a:r>
            <a:r>
              <a:rPr lang="en-GB" altLang="en-US" sz="1333"/>
              <a:t>are trademarks of Infineum International Limited.</a:t>
            </a:r>
          </a:p>
          <a:p>
            <a:pPr eaLnBrk="1" hangingPunct="1"/>
            <a:r>
              <a:rPr lang="en-GB" altLang="en-US" sz="1333"/>
              <a:t>© 2023 Infineum International Limited. All rights reserved.</a:t>
            </a:r>
          </a:p>
        </p:txBody>
      </p:sp>
      <p:sp>
        <p:nvSpPr>
          <p:cNvPr id="3" name="Rounded Rectangle 3">
            <a:extLst>
              <a:ext uri="{FF2B5EF4-FFF2-40B4-BE49-F238E27FC236}">
                <a16:creationId xmlns:a16="http://schemas.microsoft.com/office/drawing/2014/main" id="{94D6CBEB-BE36-4B82-B21B-7D235DE1BD6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4" name="TextBox 10">
            <a:extLst>
              <a:ext uri="{FF2B5EF4-FFF2-40B4-BE49-F238E27FC236}">
                <a16:creationId xmlns:a16="http://schemas.microsoft.com/office/drawing/2014/main" id="{0DDC6CF5-27B7-42CB-B278-06542E4AA3B4}"/>
              </a:ext>
            </a:extLst>
          </p:cNvPr>
          <p:cNvSpPr txBox="1">
            <a:spLocks noChangeArrowheads="1"/>
          </p:cNvSpPr>
          <p:nvPr/>
        </p:nvSpPr>
        <p:spPr bwMode="auto">
          <a:xfrm>
            <a:off x="499534" y="2118"/>
            <a:ext cx="4726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3200"/>
              <a:t>Permissions</a:t>
            </a:r>
          </a:p>
        </p:txBody>
      </p:sp>
      <p:pic>
        <p:nvPicPr>
          <p:cNvPr id="5" name="Picture 11">
            <a:extLst>
              <a:ext uri="{FF2B5EF4-FFF2-40B4-BE49-F238E27FC236}">
                <a16:creationId xmlns:a16="http://schemas.microsoft.com/office/drawing/2014/main" id="{CEF97518-F356-4CA7-87FD-E199978B0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0184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FAF06B-DDCF-4BA8-B019-2FFE56ED0AD5}"/>
              </a:ext>
            </a:extLst>
          </p:cNvPr>
          <p:cNvSpPr/>
          <p:nvPr userDrawn="1"/>
        </p:nvSpPr>
        <p:spPr bwMode="auto">
          <a:xfrm rot="10800000">
            <a:off x="0" y="1341496"/>
            <a:ext cx="12192000" cy="1599128"/>
          </a:xfrm>
          <a:prstGeom prst="rect">
            <a:avLst/>
          </a:prstGeom>
          <a:gradFill>
            <a:gsLst>
              <a:gs pos="0">
                <a:schemeClr val="accent3">
                  <a:lumMod val="20000"/>
                  <a:lumOff val="80000"/>
                </a:schemeClr>
              </a:gs>
              <a:gs pos="35000">
                <a:schemeClr val="accent3">
                  <a:lumMod val="60000"/>
                  <a:lumOff val="40000"/>
                </a:schemeClr>
              </a:gs>
              <a:gs pos="100000">
                <a:schemeClr val="accent3">
                  <a:lumMod val="75000"/>
                </a:schemeClr>
              </a:gs>
            </a:gsLst>
            <a:lin ang="2700000" scaled="1"/>
          </a:gradFill>
          <a:ln w="9525">
            <a:noFill/>
            <a:round/>
            <a:headEnd/>
            <a:tailEnd/>
          </a:ln>
        </p:spPr>
        <p:txBody>
          <a:bodyPr vert="horz" wrap="square" lIns="121920" tIns="60960" rIns="121920" bIns="60960" numCol="1" rtlCol="0" anchor="t" anchorCtr="0" compatLnSpc="1">
            <a:prstTxWarp prst="textNoShape">
              <a:avLst/>
            </a:prstTxWarp>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a:xfrm>
            <a:off x="973063" y="1746170"/>
            <a:ext cx="9408000" cy="1172844"/>
          </a:xfrm>
        </p:spPr>
        <p:txBody>
          <a:bodyPr>
            <a:noAutofit/>
          </a:bodyPr>
          <a:lstStyle>
            <a:lvl1pPr algn="l">
              <a:defRPr sz="3200" b="0" cap="none"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Section title to go here</a:t>
            </a:r>
            <a:br>
              <a:rPr lang="en-US"/>
            </a:br>
            <a:r>
              <a:rPr lang="en-US"/>
              <a:t>second line would go here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15691" y="3789682"/>
            <a:ext cx="2628052" cy="26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0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A8879C-1BAB-4881-A64D-4CB06F2BEACB}"/>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5" name="Picture 9">
            <a:extLst>
              <a:ext uri="{FF2B5EF4-FFF2-40B4-BE49-F238E27FC236}">
                <a16:creationId xmlns:a16="http://schemas.microsoft.com/office/drawing/2014/main" id="{CCC8D492-9D91-4C40-A467-A4FDCCCF0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8" y="43541"/>
            <a:ext cx="9360000" cy="979200"/>
          </a:xfrm>
        </p:spPr>
        <p:txBody>
          <a:bodyPr>
            <a:noAutofit/>
          </a:bodyPr>
          <a:lstStyle>
            <a:lvl1pPr>
              <a:defRPr/>
            </a:lvl1pPr>
          </a:lstStyle>
          <a:p>
            <a:r>
              <a:rPr lang="en-US"/>
              <a:t>Click to edit Master title style</a:t>
            </a:r>
            <a:endParaRPr lang="en-GB"/>
          </a:p>
        </p:txBody>
      </p:sp>
      <p:sp>
        <p:nvSpPr>
          <p:cNvPr id="3" name="Content Placeholder 2"/>
          <p:cNvSpPr>
            <a:spLocks noGrp="1"/>
          </p:cNvSpPr>
          <p:nvPr>
            <p:ph idx="1"/>
          </p:nvPr>
        </p:nvSpPr>
        <p:spPr>
          <a:xfrm>
            <a:off x="427200" y="1130157"/>
            <a:ext cx="11342400" cy="5213043"/>
          </a:xfrm>
        </p:spPr>
        <p:txBody>
          <a:bodyPr/>
          <a:lstStyle>
            <a:lvl1pPr marL="287993" indent="-287993">
              <a:lnSpc>
                <a:spcPct val="100000"/>
              </a:lnSpc>
              <a:spcBef>
                <a:spcPts val="0"/>
              </a:spcBef>
              <a:spcAft>
                <a:spcPts val="667"/>
              </a:spcAft>
              <a:defRPr sz="2667"/>
            </a:lvl1pPr>
            <a:lvl2pPr marL="575986" indent="-287993">
              <a:lnSpc>
                <a:spcPct val="100000"/>
              </a:lnSpc>
              <a:spcBef>
                <a:spcPts val="0"/>
              </a:spcBef>
              <a:spcAft>
                <a:spcPts val="533"/>
              </a:spcAft>
              <a:defRPr sz="2400"/>
            </a:lvl2pPr>
            <a:lvl3pPr marL="863978" indent="-287993">
              <a:lnSpc>
                <a:spcPct val="100000"/>
              </a:lnSpc>
              <a:spcBef>
                <a:spcPts val="0"/>
              </a:spcBef>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4416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ection head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FAF06B-DDCF-4BA8-B019-2FFE56ED0AD5}"/>
              </a:ext>
            </a:extLst>
          </p:cNvPr>
          <p:cNvSpPr/>
          <p:nvPr userDrawn="1"/>
        </p:nvSpPr>
        <p:spPr bwMode="auto">
          <a:xfrm rot="10800000">
            <a:off x="0" y="1341496"/>
            <a:ext cx="12192000" cy="1599128"/>
          </a:xfrm>
          <a:prstGeom prst="rect">
            <a:avLst/>
          </a:prstGeom>
          <a:gradFill>
            <a:gsLst>
              <a:gs pos="0">
                <a:schemeClr val="accent2">
                  <a:lumMod val="20000"/>
                  <a:lumOff val="80000"/>
                </a:schemeClr>
              </a:gs>
              <a:gs pos="35000">
                <a:schemeClr val="accent2">
                  <a:lumMod val="60000"/>
                  <a:lumOff val="40000"/>
                </a:schemeClr>
              </a:gs>
              <a:gs pos="100000">
                <a:schemeClr val="accent2">
                  <a:lumMod val="75000"/>
                </a:schemeClr>
              </a:gs>
            </a:gsLst>
            <a:lin ang="2700000" scaled="1"/>
          </a:gradFill>
          <a:ln w="9525">
            <a:noFill/>
            <a:round/>
            <a:headEnd/>
            <a:tailEnd/>
          </a:ln>
        </p:spPr>
        <p:txBody>
          <a:bodyPr vert="horz" wrap="square" lIns="121920" tIns="60960" rIns="121920" bIns="60960" numCol="1" rtlCol="0" anchor="t" anchorCtr="0" compatLnSpc="1">
            <a:prstTxWarp prst="textNoShape">
              <a:avLst/>
            </a:prstTxWarp>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a:xfrm>
            <a:off x="973063" y="1746170"/>
            <a:ext cx="9408000" cy="1172844"/>
          </a:xfrm>
        </p:spPr>
        <p:txBody>
          <a:bodyPr>
            <a:noAutofit/>
          </a:bodyPr>
          <a:lstStyle>
            <a:lvl1pPr algn="l">
              <a:defRPr sz="3200" b="0" cap="none"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Section title to go here</a:t>
            </a:r>
            <a:br>
              <a:rPr lang="en-US"/>
            </a:br>
            <a:r>
              <a:rPr lang="en-US"/>
              <a:t>second line would go here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15691" y="3789682"/>
            <a:ext cx="2628052" cy="26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0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ection header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FAF06B-DDCF-4BA8-B019-2FFE56ED0AD5}"/>
              </a:ext>
            </a:extLst>
          </p:cNvPr>
          <p:cNvSpPr/>
          <p:nvPr userDrawn="1"/>
        </p:nvSpPr>
        <p:spPr bwMode="auto">
          <a:xfrm rot="10800000">
            <a:off x="0" y="1341496"/>
            <a:ext cx="12192000" cy="1599128"/>
          </a:xfrm>
          <a:prstGeom prst="rect">
            <a:avLst/>
          </a:prstGeom>
          <a:gradFill>
            <a:gsLst>
              <a:gs pos="0">
                <a:schemeClr val="accent1">
                  <a:lumMod val="20000"/>
                  <a:lumOff val="80000"/>
                </a:schemeClr>
              </a:gs>
              <a:gs pos="35000">
                <a:schemeClr val="accent1">
                  <a:lumMod val="60000"/>
                  <a:lumOff val="40000"/>
                </a:schemeClr>
              </a:gs>
              <a:gs pos="100000">
                <a:schemeClr val="accent1">
                  <a:lumMod val="75000"/>
                </a:schemeClr>
              </a:gs>
            </a:gsLst>
            <a:lin ang="2700000" scaled="1"/>
          </a:gradFill>
          <a:ln w="9525">
            <a:noFill/>
            <a:round/>
            <a:headEnd/>
            <a:tailEnd/>
          </a:ln>
        </p:spPr>
        <p:txBody>
          <a:bodyPr vert="horz" wrap="square" lIns="121920" tIns="60960" rIns="121920" bIns="60960" numCol="1" rtlCol="0" anchor="t" anchorCtr="0" compatLnSpc="1">
            <a:prstTxWarp prst="textNoShape">
              <a:avLst/>
            </a:prstTxWarp>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a:xfrm>
            <a:off x="973063" y="1746170"/>
            <a:ext cx="9408000" cy="1172844"/>
          </a:xfrm>
        </p:spPr>
        <p:txBody>
          <a:bodyPr>
            <a:noAutofit/>
          </a:bodyPr>
          <a:lstStyle>
            <a:lvl1pPr algn="l">
              <a:defRPr sz="3200" b="0" cap="none"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Section title to go here</a:t>
            </a:r>
            <a:br>
              <a:rPr lang="en-US"/>
            </a:br>
            <a:r>
              <a:rPr lang="en-US"/>
              <a:t>second line would go here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215691" y="3789682"/>
            <a:ext cx="2628052" cy="262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32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Two Conten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403341" y="1503649"/>
            <a:ext cx="5414191" cy="5081821"/>
          </a:xfrm>
        </p:spPr>
        <p:txBody>
          <a:bodyPr>
            <a:noAutofit/>
          </a:bodyPr>
          <a:lstStyle>
            <a:lvl1pPr>
              <a:defRPr/>
            </a:lvl1pPr>
          </a:lstStyle>
          <a:p>
            <a:pPr lvl="0"/>
            <a:r>
              <a:rPr lang="en-US"/>
              <a:t>[Add content, click Home&gt; Indent to create bullet]</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idx="51" hasCustomPrompt="1"/>
          </p:nvPr>
        </p:nvSpPr>
        <p:spPr>
          <a:xfrm>
            <a:off x="5964777" y="1503649"/>
            <a:ext cx="5695340" cy="5081821"/>
          </a:xfrm>
        </p:spPr>
        <p:txBody>
          <a:bodyPr>
            <a:noAutofit/>
          </a:bodyPr>
          <a:lstStyle>
            <a:lvl1pPr>
              <a:defRPr/>
            </a:lvl1pPr>
          </a:lstStyle>
          <a:p>
            <a:pPr lvl="0"/>
            <a:r>
              <a:rPr lang="en-US"/>
              <a:t>[Add content, click Home&gt; Indent to create bullet]</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hasCustomPrompt="1"/>
          </p:nvPr>
        </p:nvSpPr>
        <p:spPr>
          <a:xfrm>
            <a:off x="419821" y="305385"/>
            <a:ext cx="11240296" cy="1048116"/>
          </a:xfrm>
          <a:prstGeom prst="rect">
            <a:avLst/>
          </a:prstGeom>
        </p:spPr>
        <p:txBody>
          <a:bodyPr anchor="b">
            <a:noAutofit/>
          </a:bodyPr>
          <a:lstStyle>
            <a:lvl1pPr>
              <a:defRPr/>
            </a:lvl1pPr>
          </a:lstStyle>
          <a:p>
            <a:pPr lvl="0"/>
            <a:r>
              <a:rPr lang="en-AU"/>
              <a:t>[Add heading] 2-line limit</a:t>
            </a:r>
            <a:endParaRPr lang="en-US"/>
          </a:p>
        </p:txBody>
      </p:sp>
      <p:sp>
        <p:nvSpPr>
          <p:cNvPr id="3" name="Slide Number Placeholder 2">
            <a:extLst>
              <a:ext uri="{FF2B5EF4-FFF2-40B4-BE49-F238E27FC236}">
                <a16:creationId xmlns:a16="http://schemas.microsoft.com/office/drawing/2014/main" id="{61AA6D59-84B5-EB4D-89A3-4CF782815280}"/>
              </a:ext>
            </a:extLst>
          </p:cNvPr>
          <p:cNvSpPr>
            <a:spLocks noGrp="1"/>
          </p:cNvSpPr>
          <p:nvPr>
            <p:ph type="sldNum" sz="quarter" idx="52"/>
          </p:nvPr>
        </p:nvSpPr>
        <p:spPr/>
        <p:txBody>
          <a:bodyPr/>
          <a:lstStyle/>
          <a:p>
            <a:fld id="{09585EE1-6839-4EE9-86C0-7133FD093870}" type="slidenum">
              <a:rPr lang="en-AU" smtClean="0"/>
              <a:pPr/>
              <a:t>‹#›</a:t>
            </a:fld>
            <a:endParaRPr lang="en-AU"/>
          </a:p>
        </p:txBody>
      </p:sp>
    </p:spTree>
    <p:extLst>
      <p:ext uri="{BB962C8B-B14F-4D97-AF65-F5344CB8AC3E}">
        <p14:creationId xmlns:p14="http://schemas.microsoft.com/office/powerpoint/2010/main" val="3217780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 / Section divider slide">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722408F-132C-84DF-CD94-D9F6C6057814}"/>
              </a:ext>
            </a:extLst>
          </p:cNvPr>
          <p:cNvSpPr>
            <a:spLocks noGrp="1"/>
          </p:cNvSpPr>
          <p:nvPr>
            <p:ph type="sldNum" sz="quarter" idx="4"/>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pic>
        <p:nvPicPr>
          <p:cNvPr id="6" name="Infineum logo">
            <a:extLst>
              <a:ext uri="{FF2B5EF4-FFF2-40B4-BE49-F238E27FC236}">
                <a16:creationId xmlns:a16="http://schemas.microsoft.com/office/drawing/2014/main" id="{C61155EF-B6EF-0246-DE9E-B4E53B1CC94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46700" y="2003959"/>
            <a:ext cx="1498600" cy="536738"/>
          </a:xfrm>
          <a:prstGeom prst="rect">
            <a:avLst/>
          </a:prstGeom>
        </p:spPr>
      </p:pic>
      <p:sp>
        <p:nvSpPr>
          <p:cNvPr id="8" name="Text Placeholder 7">
            <a:extLst>
              <a:ext uri="{FF2B5EF4-FFF2-40B4-BE49-F238E27FC236}">
                <a16:creationId xmlns:a16="http://schemas.microsoft.com/office/drawing/2014/main" id="{DA2A06CD-75D7-CB2A-DA84-340C3A0CA198}"/>
              </a:ext>
            </a:extLst>
          </p:cNvPr>
          <p:cNvSpPr>
            <a:spLocks noGrp="1"/>
          </p:cNvSpPr>
          <p:nvPr>
            <p:ph type="body" sz="quarter" idx="10" hasCustomPrompt="1"/>
          </p:nvPr>
        </p:nvSpPr>
        <p:spPr>
          <a:xfrm>
            <a:off x="1270000" y="2627087"/>
            <a:ext cx="9652000" cy="1872342"/>
          </a:xfrm>
        </p:spPr>
        <p:txBody>
          <a:bodyPr lIns="0" tIns="0" rIns="0" bIns="0" anchor="ctr" anchorCtr="0">
            <a:normAutofit/>
          </a:bodyPr>
          <a:lstStyle>
            <a:lvl1pPr marL="0" indent="0" algn="ctr">
              <a:buNone/>
              <a:defRPr sz="5400" b="1">
                <a:solidFill>
                  <a:schemeClr val="bg2"/>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Add your text here</a:t>
            </a:r>
          </a:p>
          <a:p>
            <a:pPr lvl="0"/>
            <a:r>
              <a:rPr lang="en-US"/>
              <a:t>(two lines are available)</a:t>
            </a:r>
            <a:endParaRPr lang="en-GB"/>
          </a:p>
        </p:txBody>
      </p:sp>
    </p:spTree>
    <p:extLst>
      <p:ext uri="{BB962C8B-B14F-4D97-AF65-F5344CB8AC3E}">
        <p14:creationId xmlns:p14="http://schemas.microsoft.com/office/powerpoint/2010/main" val="2110190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6">
          <p15:clr>
            <a:srgbClr val="FBAE40"/>
          </p15:clr>
        </p15:guide>
        <p15:guide id="4" orient="horz" pos="4110">
          <p15:clr>
            <a:srgbClr val="FBAE40"/>
          </p15:clr>
        </p15:guide>
        <p15:guide id="5" pos="25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ex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0639-A9AA-584B-AA91-99681780CB40}"/>
              </a:ext>
            </a:extLst>
          </p:cNvPr>
          <p:cNvSpPr>
            <a:spLocks noGrp="1"/>
          </p:cNvSpPr>
          <p:nvPr>
            <p:ph type="title" hasCustomPrompt="1"/>
          </p:nvPr>
        </p:nvSpPr>
        <p:spPr>
          <a:xfrm>
            <a:off x="407987" y="333375"/>
            <a:ext cx="9764713" cy="1079500"/>
          </a:xfrm>
        </p:spPr>
        <p:txBody>
          <a:bodyPr lIns="0" tIns="0" rIns="0" bIns="144000" anchor="ctr" anchorCtr="0">
            <a:normAutofit/>
          </a:bodyPr>
          <a:lstStyle>
            <a:lvl1pPr>
              <a:defRPr sz="3600" b="1">
                <a:solidFill>
                  <a:srgbClr val="7ECEFA"/>
                </a:solidFill>
              </a:defRPr>
            </a:lvl1pPr>
          </a:lstStyle>
          <a:p>
            <a:r>
              <a:rPr lang="en-GB"/>
              <a:t>Click to add title</a:t>
            </a:r>
            <a:endParaRPr lang="en-US"/>
          </a:p>
        </p:txBody>
      </p:sp>
      <p:sp>
        <p:nvSpPr>
          <p:cNvPr id="5" name="Slide Number Placeholder 4">
            <a:extLst>
              <a:ext uri="{FF2B5EF4-FFF2-40B4-BE49-F238E27FC236}">
                <a16:creationId xmlns:a16="http://schemas.microsoft.com/office/drawing/2014/main" id="{E8CA0D50-7959-3B45-B51B-60DF6E038A4B}"/>
              </a:ext>
            </a:extLst>
          </p:cNvPr>
          <p:cNvSpPr>
            <a:spLocks noGrp="1"/>
          </p:cNvSpPr>
          <p:nvPr>
            <p:ph type="sldNum" sz="quarter" idx="12"/>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sp>
        <p:nvSpPr>
          <p:cNvPr id="7" name="Text Placeholder 6">
            <a:extLst>
              <a:ext uri="{FF2B5EF4-FFF2-40B4-BE49-F238E27FC236}">
                <a16:creationId xmlns:a16="http://schemas.microsoft.com/office/drawing/2014/main" id="{71181256-6F41-4F68-BA46-5E8A84C8AE3C}"/>
              </a:ext>
            </a:extLst>
          </p:cNvPr>
          <p:cNvSpPr>
            <a:spLocks noGrp="1"/>
          </p:cNvSpPr>
          <p:nvPr>
            <p:ph type="body" sz="quarter" idx="13" hasCustomPrompt="1"/>
          </p:nvPr>
        </p:nvSpPr>
        <p:spPr>
          <a:xfrm>
            <a:off x="407989" y="1520825"/>
            <a:ext cx="11376024" cy="5003799"/>
          </a:xfrm>
        </p:spPr>
        <p:txBody>
          <a:bodyPr lIns="0" tIns="0" rIns="0" bIns="0"/>
          <a:lstStyle>
            <a:lvl1pPr>
              <a:defRPr/>
            </a:lvl1pPr>
          </a:lstStyle>
          <a:p>
            <a:pPr lvl="0"/>
            <a:r>
              <a:rPr lang="en-US"/>
              <a:t>Start typing…</a:t>
            </a:r>
            <a:endParaRPr lang="en-GB"/>
          </a:p>
        </p:txBody>
      </p:sp>
      <p:pic>
        <p:nvPicPr>
          <p:cNvPr id="8" name="Infineum logo">
            <a:extLst>
              <a:ext uri="{FF2B5EF4-FFF2-40B4-BE49-F238E27FC236}">
                <a16:creationId xmlns:a16="http://schemas.microsoft.com/office/drawing/2014/main" id="{892949FF-A48F-ED3F-0F2F-F266989FBC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4288" y="267879"/>
            <a:ext cx="1339725" cy="479834"/>
          </a:xfrm>
          <a:prstGeom prst="rect">
            <a:avLst/>
          </a:prstGeom>
        </p:spPr>
      </p:pic>
    </p:spTree>
    <p:extLst>
      <p:ext uri="{BB962C8B-B14F-4D97-AF65-F5344CB8AC3E}">
        <p14:creationId xmlns:p14="http://schemas.microsoft.com/office/powerpoint/2010/main" val="1095032762"/>
      </p:ext>
    </p:extLst>
  </p:cSld>
  <p:clrMapOvr>
    <a:masterClrMapping/>
  </p:clrMapOvr>
  <p:extLst>
    <p:ext uri="{DCECCB84-F9BA-43D5-87BE-67443E8EF086}">
      <p15:sldGuideLst xmlns:p15="http://schemas.microsoft.com/office/powerpoint/2012/main">
        <p15:guide id="1" orient="horz" pos="958">
          <p15:clr>
            <a:srgbClr val="FBAE40"/>
          </p15:clr>
        </p15:guide>
        <p15:guide id="2" orient="horz" pos="89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area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8CA0D50-7959-3B45-B51B-60DF6E038A4B}"/>
              </a:ext>
            </a:extLst>
          </p:cNvPr>
          <p:cNvSpPr>
            <a:spLocks noGrp="1"/>
          </p:cNvSpPr>
          <p:nvPr>
            <p:ph type="sldNum" sz="quarter" idx="12"/>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sp>
        <p:nvSpPr>
          <p:cNvPr id="4" name="Content Placeholder 3">
            <a:extLst>
              <a:ext uri="{FF2B5EF4-FFF2-40B4-BE49-F238E27FC236}">
                <a16:creationId xmlns:a16="http://schemas.microsoft.com/office/drawing/2014/main" id="{8E6EF8F7-59B7-BDF5-6C2D-9EEEC2F17A45}"/>
              </a:ext>
            </a:extLst>
          </p:cNvPr>
          <p:cNvSpPr>
            <a:spLocks noGrp="1"/>
          </p:cNvSpPr>
          <p:nvPr>
            <p:ph sz="quarter" idx="13" hasCustomPrompt="1"/>
          </p:nvPr>
        </p:nvSpPr>
        <p:spPr>
          <a:xfrm>
            <a:off x="407988" y="1520825"/>
            <a:ext cx="5435600" cy="5003801"/>
          </a:xfrm>
        </p:spPr>
        <p:txBody>
          <a:bodyPr lIns="0" tIns="0" rIns="0" bIns="0"/>
          <a:lstStyle>
            <a:lvl1pPr marL="0" indent="0">
              <a:buNone/>
              <a:defRPr/>
            </a:lvl1pPr>
          </a:lstStyle>
          <a:p>
            <a:pPr lvl="0"/>
            <a:r>
              <a:rPr lang="en-US"/>
              <a:t>Click to add text, or click an icon below to add media content in this area</a:t>
            </a:r>
            <a:endParaRPr lang="en-GB"/>
          </a:p>
        </p:txBody>
      </p:sp>
      <p:sp>
        <p:nvSpPr>
          <p:cNvPr id="8" name="Content Placeholder 7">
            <a:extLst>
              <a:ext uri="{FF2B5EF4-FFF2-40B4-BE49-F238E27FC236}">
                <a16:creationId xmlns:a16="http://schemas.microsoft.com/office/drawing/2014/main" id="{381CA3FE-C20F-A9C3-2CA0-215DCC8A00A7}"/>
              </a:ext>
            </a:extLst>
          </p:cNvPr>
          <p:cNvSpPr>
            <a:spLocks noGrp="1"/>
          </p:cNvSpPr>
          <p:nvPr>
            <p:ph sz="quarter" idx="14" hasCustomPrompt="1"/>
          </p:nvPr>
        </p:nvSpPr>
        <p:spPr>
          <a:xfrm>
            <a:off x="6348413" y="1520825"/>
            <a:ext cx="5435600" cy="5003800"/>
          </a:xfrm>
        </p:spPr>
        <p:txBody>
          <a:bodyPr lIns="0" tIns="0" rIns="0" bIns="0"/>
          <a:lstStyle>
            <a:lvl1pPr marL="0" indent="0">
              <a:buNone/>
              <a:defRPr/>
            </a:lvl1pPr>
          </a:lstStyle>
          <a:p>
            <a:pPr lvl="0"/>
            <a:r>
              <a:rPr lang="en-US"/>
              <a:t>Click to add text, or click an icon below to add media content in this area</a:t>
            </a:r>
            <a:endParaRPr lang="en-GB"/>
          </a:p>
        </p:txBody>
      </p:sp>
      <p:pic>
        <p:nvPicPr>
          <p:cNvPr id="9" name="Infineum logo">
            <a:extLst>
              <a:ext uri="{FF2B5EF4-FFF2-40B4-BE49-F238E27FC236}">
                <a16:creationId xmlns:a16="http://schemas.microsoft.com/office/drawing/2014/main" id="{10FFC067-53B7-AE89-F286-9156761A75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4288" y="267879"/>
            <a:ext cx="1339725" cy="479834"/>
          </a:xfrm>
          <a:prstGeom prst="rect">
            <a:avLst/>
          </a:prstGeom>
        </p:spPr>
      </p:pic>
      <p:sp>
        <p:nvSpPr>
          <p:cNvPr id="2" name="Title 1">
            <a:extLst>
              <a:ext uri="{FF2B5EF4-FFF2-40B4-BE49-F238E27FC236}">
                <a16:creationId xmlns:a16="http://schemas.microsoft.com/office/drawing/2014/main" id="{EC6C0639-A9AA-584B-AA91-99681780CB40}"/>
              </a:ext>
            </a:extLst>
          </p:cNvPr>
          <p:cNvSpPr>
            <a:spLocks noGrp="1"/>
          </p:cNvSpPr>
          <p:nvPr>
            <p:ph type="title" hasCustomPrompt="1"/>
          </p:nvPr>
        </p:nvSpPr>
        <p:spPr>
          <a:xfrm>
            <a:off x="407987" y="333375"/>
            <a:ext cx="9764713" cy="1079500"/>
          </a:xfrm>
        </p:spPr>
        <p:txBody>
          <a:bodyPr lIns="0" tIns="0" rIns="0" bIns="144000" anchor="ctr" anchorCtr="0">
            <a:normAutofit/>
          </a:bodyPr>
          <a:lstStyle>
            <a:lvl1pPr>
              <a:defRPr sz="3600" b="1">
                <a:solidFill>
                  <a:srgbClr val="7ECEFA"/>
                </a:solidFill>
              </a:defRPr>
            </a:lvl1pPr>
          </a:lstStyle>
          <a:p>
            <a:r>
              <a:rPr lang="en-GB"/>
              <a:t>Click to add title</a:t>
            </a:r>
            <a:endParaRPr lang="en-US"/>
          </a:p>
        </p:txBody>
      </p:sp>
    </p:spTree>
    <p:extLst>
      <p:ext uri="{BB962C8B-B14F-4D97-AF65-F5344CB8AC3E}">
        <p14:creationId xmlns:p14="http://schemas.microsoft.com/office/powerpoint/2010/main" val="1420945000"/>
      </p:ext>
    </p:extLst>
  </p:cSld>
  <p:clrMapOvr>
    <a:masterClrMapping/>
  </p:clrMapOvr>
  <p:extLst>
    <p:ext uri="{DCECCB84-F9BA-43D5-87BE-67443E8EF086}">
      <p15:sldGuideLst xmlns:p15="http://schemas.microsoft.com/office/powerpoint/2012/main">
        <p15:guide id="1" pos="3681">
          <p15:clr>
            <a:srgbClr val="FBAE40"/>
          </p15:clr>
        </p15:guide>
        <p15:guide id="2" pos="3999">
          <p15:clr>
            <a:srgbClr val="FBAE40"/>
          </p15:clr>
        </p15:guide>
        <p15:guide id="3" orient="horz" pos="890">
          <p15:clr>
            <a:srgbClr val="FBAE40"/>
          </p15:clr>
        </p15:guide>
        <p15:guide id="4" orient="horz" pos="9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0722408F-132C-84DF-CD94-D9F6C6057814}"/>
              </a:ext>
            </a:extLst>
          </p:cNvPr>
          <p:cNvSpPr>
            <a:spLocks noGrp="1"/>
          </p:cNvSpPr>
          <p:nvPr>
            <p:ph type="sldNum" sz="quarter" idx="4"/>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pic>
        <p:nvPicPr>
          <p:cNvPr id="3" name="Infineum logo">
            <a:extLst>
              <a:ext uri="{FF2B5EF4-FFF2-40B4-BE49-F238E27FC236}">
                <a16:creationId xmlns:a16="http://schemas.microsoft.com/office/drawing/2014/main" id="{ED677C07-8989-41F9-0BA0-C38502F16A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44288" y="267879"/>
            <a:ext cx="1339725" cy="479834"/>
          </a:xfrm>
          <a:prstGeom prst="rect">
            <a:avLst/>
          </a:prstGeom>
        </p:spPr>
      </p:pic>
    </p:spTree>
    <p:extLst>
      <p:ext uri="{BB962C8B-B14F-4D97-AF65-F5344CB8AC3E}">
        <p14:creationId xmlns:p14="http://schemas.microsoft.com/office/powerpoint/2010/main" val="1294329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36">
          <p15:clr>
            <a:srgbClr val="FBAE40"/>
          </p15:clr>
        </p15:guide>
        <p15:guide id="4" orient="horz" pos="4110">
          <p15:clr>
            <a:srgbClr val="FBAE40"/>
          </p15:clr>
        </p15:guide>
        <p15:guide id="5" pos="25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Rounded Rectangle 8">
            <a:extLst>
              <a:ext uri="{FF2B5EF4-FFF2-40B4-BE49-F238E27FC236}">
                <a16:creationId xmlns:a16="http://schemas.microsoft.com/office/drawing/2014/main" id="{69311CEC-23BF-4D77-A341-B28D673421E0}"/>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9" name="Picture 9">
            <a:extLst>
              <a:ext uri="{FF2B5EF4-FFF2-40B4-BE49-F238E27FC236}">
                <a16:creationId xmlns:a16="http://schemas.microsoft.com/office/drawing/2014/main" id="{D16823DA-0BDB-465E-AB18-A2E676A9C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784" y="45789"/>
            <a:ext cx="9360000" cy="955667"/>
          </a:xfrm>
        </p:spPr>
        <p:txBody>
          <a:bodyPr>
            <a:noAutofit/>
          </a:bodyPr>
          <a:lstStyle>
            <a:lvl1pPr>
              <a:defRPr cap="none" baseline="0"/>
            </a:lvl1pPr>
          </a:lstStyle>
          <a:p>
            <a:r>
              <a:rPr lang="en-US"/>
              <a:t>Click to edit Master title style</a:t>
            </a:r>
            <a:endParaRPr lang="en-GB"/>
          </a:p>
        </p:txBody>
      </p:sp>
      <p:sp>
        <p:nvSpPr>
          <p:cNvPr id="16" name="Text Placeholder 15"/>
          <p:cNvSpPr>
            <a:spLocks noGrp="1"/>
          </p:cNvSpPr>
          <p:nvPr>
            <p:ph type="body" sz="quarter" idx="11"/>
          </p:nvPr>
        </p:nvSpPr>
        <p:spPr>
          <a:xfrm>
            <a:off x="302685" y="2563200"/>
            <a:ext cx="11607799" cy="720000"/>
          </a:xfrm>
          <a:solidFill>
            <a:schemeClr val="accent2">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17" name="Text Placeholder 15"/>
          <p:cNvSpPr>
            <a:spLocks noGrp="1"/>
          </p:cNvSpPr>
          <p:nvPr>
            <p:ph type="body" sz="quarter" idx="12"/>
          </p:nvPr>
        </p:nvSpPr>
        <p:spPr>
          <a:xfrm>
            <a:off x="302685" y="3499200"/>
            <a:ext cx="11607799" cy="720000"/>
          </a:xfrm>
          <a:solidFill>
            <a:schemeClr val="accent3">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18" name="Text Placeholder 15"/>
          <p:cNvSpPr>
            <a:spLocks noGrp="1"/>
          </p:cNvSpPr>
          <p:nvPr>
            <p:ph type="body" sz="quarter" idx="13"/>
          </p:nvPr>
        </p:nvSpPr>
        <p:spPr>
          <a:xfrm>
            <a:off x="302685" y="4435200"/>
            <a:ext cx="11607799" cy="720000"/>
          </a:xfrm>
          <a:solidFill>
            <a:schemeClr val="accent4">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19" name="Text Placeholder 15"/>
          <p:cNvSpPr>
            <a:spLocks noGrp="1"/>
          </p:cNvSpPr>
          <p:nvPr>
            <p:ph type="body" sz="quarter" idx="14"/>
          </p:nvPr>
        </p:nvSpPr>
        <p:spPr>
          <a:xfrm>
            <a:off x="302685" y="5371200"/>
            <a:ext cx="11607799" cy="720000"/>
          </a:xfrm>
          <a:solidFill>
            <a:schemeClr val="accent5">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20" name="Text Placeholder 15"/>
          <p:cNvSpPr>
            <a:spLocks noGrp="1"/>
          </p:cNvSpPr>
          <p:nvPr>
            <p:ph type="body" sz="quarter" idx="15"/>
          </p:nvPr>
        </p:nvSpPr>
        <p:spPr>
          <a:xfrm>
            <a:off x="302685" y="1627200"/>
            <a:ext cx="11607799" cy="720000"/>
          </a:xfrm>
          <a:solidFill>
            <a:schemeClr val="accent1">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7710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382EC94D-8B43-4E78-B8F4-6EE0C2EF8FC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D1DA2CE1-CF5E-40F8-B6EE-B9C07A8E3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5" y="1117600"/>
            <a:ext cx="11607799" cy="515554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1">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360309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BA3A7C8E-D528-4C22-8369-A8164A512A4E}"/>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4008EDA7-5B4A-4D8A-A429-67FA4C7BB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4" y="1117601"/>
            <a:ext cx="11607800" cy="516596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2">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44217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5E6F3E4B-E500-47E4-9A07-BA112FBF0367}"/>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1C076EC9-5102-4620-8611-27F2E70D4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4" y="1117601"/>
            <a:ext cx="11607800" cy="516596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3">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174687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E3B4DCE2-19EE-4D45-A8F3-A4A722E3EAA6}"/>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5507B6C2-4697-4373-B0C3-A7E4BB1F2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92853" y="1117600"/>
            <a:ext cx="11338560" cy="5252720"/>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408000" y="1627200"/>
            <a:ext cx="11328000" cy="720000"/>
          </a:xfrm>
          <a:solidFill>
            <a:schemeClr val="accent4">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3258620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C671B0D8-9B17-4ACF-AE44-D0BE487012D5}"/>
              </a:ext>
            </a:extLst>
          </p:cNvPr>
          <p:cNvSpPr/>
          <p:nvPr/>
        </p:nvSpPr>
        <p:spPr>
          <a:xfrm>
            <a:off x="190500" y="1039285"/>
            <a:ext cx="11821584" cy="5321300"/>
          </a:xfrm>
          <a:prstGeom prst="roundRect">
            <a:avLst>
              <a:gd name="adj" fmla="val 281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pic>
        <p:nvPicPr>
          <p:cNvPr id="6" name="Picture 9">
            <a:extLst>
              <a:ext uri="{FF2B5EF4-FFF2-40B4-BE49-F238E27FC236}">
                <a16:creationId xmlns:a16="http://schemas.microsoft.com/office/drawing/2014/main" id="{572664B9-919D-476D-9F72-5805B65A9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5"/>
          <p:cNvSpPr>
            <a:spLocks noGrp="1"/>
          </p:cNvSpPr>
          <p:nvPr>
            <p:ph type="pic" sz="quarter" idx="10"/>
          </p:nvPr>
        </p:nvSpPr>
        <p:spPr>
          <a:xfrm>
            <a:off x="302684" y="1117601"/>
            <a:ext cx="11607800" cy="5165969"/>
          </a:xfrm>
        </p:spPr>
        <p:txBody>
          <a:bodyPr rtlCol="0">
            <a:normAutofit/>
          </a:bodyPr>
          <a:lstStyle/>
          <a:p>
            <a:pPr lvl="0"/>
            <a:r>
              <a:rPr lang="en-US" noProof="0"/>
              <a:t>Click icon to add picture</a:t>
            </a:r>
            <a:endParaRPr lang="en-GB" noProof="0"/>
          </a:p>
        </p:txBody>
      </p:sp>
      <p:sp>
        <p:nvSpPr>
          <p:cNvPr id="20" name="Text Placeholder 15"/>
          <p:cNvSpPr>
            <a:spLocks noGrp="1"/>
          </p:cNvSpPr>
          <p:nvPr>
            <p:ph type="body" sz="quarter" idx="15"/>
          </p:nvPr>
        </p:nvSpPr>
        <p:spPr>
          <a:xfrm>
            <a:off x="302684" y="1627200"/>
            <a:ext cx="11607800" cy="720000"/>
          </a:xfrm>
          <a:solidFill>
            <a:schemeClr val="accent5">
              <a:alpha val="90000"/>
            </a:schemeClr>
          </a:solidFill>
        </p:spPr>
        <p:txBody>
          <a:bodyPr lIns="468000" anchor="ctr">
            <a:noAutofit/>
          </a:bodyPr>
          <a:lstStyle>
            <a:lvl1pPr marL="0" indent="0">
              <a:spcBef>
                <a:spcPts val="0"/>
              </a:spcBef>
              <a:spcAft>
                <a:spcPts val="0"/>
              </a:spcAft>
              <a:buFontTx/>
              <a:buNone/>
              <a:defRPr sz="3200" cap="none" baseline="0">
                <a:solidFill>
                  <a:schemeClr val="bg1"/>
                </a:solidFill>
              </a:defRPr>
            </a:lvl1pPr>
          </a:lstStyle>
          <a:p>
            <a:pPr lvl="0"/>
            <a:r>
              <a:rPr lang="en-US"/>
              <a:t>Click to edit Master text styles</a:t>
            </a:r>
          </a:p>
        </p:txBody>
      </p:sp>
      <p:sp>
        <p:nvSpPr>
          <p:cNvPr id="7" name="Title 1"/>
          <p:cNvSpPr>
            <a:spLocks noGrp="1"/>
          </p:cNvSpPr>
          <p:nvPr>
            <p:ph type="title"/>
          </p:nvPr>
        </p:nvSpPr>
        <p:spPr>
          <a:xfrm>
            <a:off x="471784" y="43541"/>
            <a:ext cx="9360000" cy="979200"/>
          </a:xfrm>
        </p:spPr>
        <p:txBody>
          <a:bodyPr>
            <a:noAutofit/>
          </a:bodyPr>
          <a:lstStyle>
            <a:lvl1pPr>
              <a:defRPr cap="none" baseline="0"/>
            </a:lvl1pPr>
          </a:lstStyle>
          <a:p>
            <a:r>
              <a:rPr lang="en-US"/>
              <a:t>Click to edit Master title style</a:t>
            </a:r>
            <a:endParaRPr lang="en-GB"/>
          </a:p>
        </p:txBody>
      </p:sp>
    </p:spTree>
    <p:extLst>
      <p:ext uri="{BB962C8B-B14F-4D97-AF65-F5344CB8AC3E}">
        <p14:creationId xmlns:p14="http://schemas.microsoft.com/office/powerpoint/2010/main" val="192965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75E8F9F-D004-45B5-A17F-4DB0E3026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651" y="209552"/>
            <a:ext cx="1536700" cy="6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0"/>
          </p:nvPr>
        </p:nvSpPr>
        <p:spPr>
          <a:xfrm>
            <a:off x="0" y="0"/>
            <a:ext cx="12192000" cy="6858000"/>
          </a:xfrm>
        </p:spPr>
        <p:txBody>
          <a:bodyPr rtlCol="0">
            <a:normAutofit/>
          </a:bodyPr>
          <a:lstStyle/>
          <a:p>
            <a:pPr lvl="0"/>
            <a:r>
              <a:rPr lang="en-US" noProof="0"/>
              <a:t>Click icon to add picture</a:t>
            </a:r>
            <a:endParaRPr lang="en-GB" noProof="0"/>
          </a:p>
        </p:txBody>
      </p:sp>
      <p:sp>
        <p:nvSpPr>
          <p:cNvPr id="2" name="Title 1"/>
          <p:cNvSpPr>
            <a:spLocks noGrp="1"/>
          </p:cNvSpPr>
          <p:nvPr>
            <p:ph type="title"/>
          </p:nvPr>
        </p:nvSpPr>
        <p:spPr>
          <a:xfrm>
            <a:off x="0" y="1411200"/>
            <a:ext cx="12192000" cy="1080000"/>
          </a:xfrm>
          <a:solidFill>
            <a:schemeClr val="accent1">
              <a:alpha val="90000"/>
            </a:schemeClr>
          </a:solidFill>
        </p:spPr>
        <p:txBody>
          <a:bodyPr lIns="774000" tIns="162000" rIns="774000" bIns="162000">
            <a:noAutofit/>
          </a:bodyPr>
          <a:lstStyle>
            <a:lvl1pPr>
              <a:defRPr sz="3733" cap="none" baseline="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56424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9806C9-FCEB-4925-97C3-337797745DA1}"/>
              </a:ext>
            </a:extLst>
          </p:cNvPr>
          <p:cNvSpPr>
            <a:spLocks noGrp="1" noChangeArrowheads="1"/>
          </p:cNvSpPr>
          <p:nvPr>
            <p:ph type="title"/>
          </p:nvPr>
        </p:nvSpPr>
        <p:spPr bwMode="auto">
          <a:xfrm>
            <a:off x="461434" y="44451"/>
            <a:ext cx="9359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add title</a:t>
            </a:r>
          </a:p>
        </p:txBody>
      </p:sp>
      <p:sp>
        <p:nvSpPr>
          <p:cNvPr id="1027" name="Text Placeholder 2">
            <a:extLst>
              <a:ext uri="{FF2B5EF4-FFF2-40B4-BE49-F238E27FC236}">
                <a16:creationId xmlns:a16="http://schemas.microsoft.com/office/drawing/2014/main" id="{969EE6E1-C18A-4F6B-8DDC-7EFDBD973FA8}"/>
              </a:ext>
            </a:extLst>
          </p:cNvPr>
          <p:cNvSpPr>
            <a:spLocks noGrp="1" noChangeArrowheads="1"/>
          </p:cNvSpPr>
          <p:nvPr>
            <p:ph type="body" idx="1"/>
          </p:nvPr>
        </p:nvSpPr>
        <p:spPr bwMode="auto">
          <a:xfrm>
            <a:off x="427567" y="1130301"/>
            <a:ext cx="11341100" cy="521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1028" name="TextBox 4">
            <a:extLst>
              <a:ext uri="{FF2B5EF4-FFF2-40B4-BE49-F238E27FC236}">
                <a16:creationId xmlns:a16="http://schemas.microsoft.com/office/drawing/2014/main" id="{B0BB2586-6C03-4044-9C60-DBEAF43B1C2F}"/>
              </a:ext>
            </a:extLst>
          </p:cNvPr>
          <p:cNvSpPr txBox="1">
            <a:spLocks noChangeArrowheads="1"/>
          </p:cNvSpPr>
          <p:nvPr/>
        </p:nvSpPr>
        <p:spPr bwMode="auto">
          <a:xfrm>
            <a:off x="9108018" y="6428318"/>
            <a:ext cx="2927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GB" altLang="en-US" sz="800">
                <a:solidFill>
                  <a:schemeClr val="tx2"/>
                </a:solidFill>
                <a:cs typeface="Arial" panose="020B0604020202020204" pitchFamily="34" charset="0"/>
              </a:rPr>
              <a:t>© 2023 Infineum International Limited. All Rights Reserved.</a:t>
            </a:r>
            <a:endParaRPr lang="en-GB" altLang="en-US" sz="800">
              <a:solidFill>
                <a:schemeClr val="tx2"/>
              </a:solidFill>
            </a:endParaRPr>
          </a:p>
        </p:txBody>
      </p:sp>
      <p:sp>
        <p:nvSpPr>
          <p:cNvPr id="1029" name="TextBox 5">
            <a:extLst>
              <a:ext uri="{FF2B5EF4-FFF2-40B4-BE49-F238E27FC236}">
                <a16:creationId xmlns:a16="http://schemas.microsoft.com/office/drawing/2014/main" id="{E99E7F29-B9B1-4CA1-A222-A702224057A3}"/>
              </a:ext>
            </a:extLst>
          </p:cNvPr>
          <p:cNvSpPr txBox="1">
            <a:spLocks noChangeArrowheads="1"/>
          </p:cNvSpPr>
          <p:nvPr/>
        </p:nvSpPr>
        <p:spPr bwMode="auto">
          <a:xfrm>
            <a:off x="6351" y="6498168"/>
            <a:ext cx="48048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fld id="{B57D1FD4-B009-45C9-ACB5-0E22CFF3B5FE}" type="slidenum">
              <a:rPr lang="en-GB" altLang="en-US" sz="1333">
                <a:solidFill>
                  <a:schemeClr val="tx2"/>
                </a:solidFill>
              </a:rPr>
              <a:pPr algn="ctr" eaLnBrk="1" hangingPunct="1"/>
              <a:t>‹#›</a:t>
            </a:fld>
            <a:endParaRPr lang="en-GB" altLang="en-US" sz="1333">
              <a:solidFill>
                <a:schemeClr val="tx2"/>
              </a:solidFill>
            </a:endParaRPr>
          </a:p>
        </p:txBody>
      </p:sp>
      <p:sp>
        <p:nvSpPr>
          <p:cNvPr id="1030" name="Rectangle 6">
            <a:extLst>
              <a:ext uri="{FF2B5EF4-FFF2-40B4-BE49-F238E27FC236}">
                <a16:creationId xmlns:a16="http://schemas.microsoft.com/office/drawing/2014/main" id="{2A6B1AD1-75B1-434E-B12B-60636EB76E89}"/>
              </a:ext>
            </a:extLst>
          </p:cNvPr>
          <p:cNvSpPr>
            <a:spLocks noChangeArrowheads="1"/>
          </p:cNvSpPr>
          <p:nvPr/>
        </p:nvSpPr>
        <p:spPr bwMode="auto">
          <a:xfrm>
            <a:off x="440268" y="6375400"/>
            <a:ext cx="1130723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GB" altLang="en-US" sz="1067"/>
              <a:t>Infineum confidential information. </a:t>
            </a:r>
          </a:p>
        </p:txBody>
      </p:sp>
      <p:sp>
        <p:nvSpPr>
          <p:cNvPr id="1031" name="TextBox 7">
            <a:extLst>
              <a:ext uri="{FF2B5EF4-FFF2-40B4-BE49-F238E27FC236}">
                <a16:creationId xmlns:a16="http://schemas.microsoft.com/office/drawing/2014/main" id="{5541399B-F05E-48D0-968A-525CB4B45DBC}"/>
              </a:ext>
            </a:extLst>
          </p:cNvPr>
          <p:cNvSpPr txBox="1">
            <a:spLocks noChangeArrowheads="1"/>
          </p:cNvSpPr>
          <p:nvPr/>
        </p:nvSpPr>
        <p:spPr bwMode="auto">
          <a:xfrm>
            <a:off x="472018" y="6400801"/>
            <a:ext cx="1921933"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GB" altLang="en-US" sz="933">
                <a:solidFill>
                  <a:schemeClr val="accent1"/>
                </a:solidFill>
              </a:rPr>
              <a:t>Performance you can rely on.</a:t>
            </a:r>
          </a:p>
        </p:txBody>
      </p:sp>
      <p:sp>
        <p:nvSpPr>
          <p:cNvPr id="3" name="TextBox 2">
            <a:extLst>
              <a:ext uri="{FF2B5EF4-FFF2-40B4-BE49-F238E27FC236}">
                <a16:creationId xmlns:a16="http://schemas.microsoft.com/office/drawing/2014/main" id="{AE703FA3-A373-0F07-00F6-57819D3D24E9}"/>
              </a:ext>
            </a:extLst>
          </p:cNvPr>
          <p:cNvSpPr txBox="1"/>
          <p:nvPr userDrawn="1">
            <p:extLst>
              <p:ext uri="{1162E1C5-73C7-4A58-AE30-91384D911F3F}">
                <p184:classification xmlns:p184="http://schemas.microsoft.com/office/powerpoint/2018/4/main" val="ftr"/>
              </p:ext>
            </p:extLst>
          </p:nvPr>
        </p:nvSpPr>
        <p:spPr>
          <a:xfrm>
            <a:off x="0" y="6705600"/>
            <a:ext cx="13017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629803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1" r:id="rId19"/>
    <p:sldLayoutId id="2147483682" r:id="rId20"/>
    <p:sldLayoutId id="2147483683" r:id="rId21"/>
    <p:sldLayoutId id="2147483684" r:id="rId22"/>
  </p:sldLayoutIdLst>
  <p:hf sldNum="0" hdr="0" ftr="0" dt="0"/>
  <p:txStyles>
    <p:titleStyle>
      <a:lvl1pPr algn="l" defTabSz="914377"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2pPr>
      <a:lvl3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3pPr>
      <a:lvl4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4pPr>
      <a:lvl5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5pPr>
      <a:lvl6pPr marL="609585"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6pPr>
      <a:lvl7pPr marL="1219170"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7pPr>
      <a:lvl8pPr marL="1828754"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8pPr>
      <a:lvl9pPr marL="2438339"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9pPr>
    </p:titleStyle>
    <p:bodyStyle>
      <a:lvl1pPr marL="287859" indent="-287859" algn="l" defTabSz="914377" rtl="0" eaLnBrk="1" fontAlgn="base" hangingPunct="1">
        <a:spcBef>
          <a:spcPct val="0"/>
        </a:spcBef>
        <a:spcAft>
          <a:spcPts val="667"/>
        </a:spcAft>
        <a:buClr>
          <a:schemeClr val="accent1"/>
        </a:buClr>
        <a:buFont typeface="Arial" panose="020B0604020202020204" pitchFamily="34" charset="0"/>
        <a:buChar char="•"/>
        <a:defRPr kern="1200">
          <a:solidFill>
            <a:schemeClr val="tx1"/>
          </a:solidFill>
          <a:latin typeface="+mn-lt"/>
          <a:ea typeface="+mn-ea"/>
          <a:cs typeface="+mn-cs"/>
        </a:defRPr>
      </a:lvl1pPr>
      <a:lvl2pPr marL="575719" indent="-287859" algn="l" defTabSz="914377" rtl="0" eaLnBrk="1" fontAlgn="base" hangingPunct="1">
        <a:spcBef>
          <a:spcPct val="0"/>
        </a:spcBef>
        <a:spcAft>
          <a:spcPts val="533"/>
        </a:spcAft>
        <a:buClr>
          <a:schemeClr val="tx1"/>
        </a:buClr>
        <a:buFont typeface="Arial" panose="020B0604020202020204" pitchFamily="34" charset="0"/>
        <a:buChar char="–"/>
        <a:defRPr sz="2133" kern="1200">
          <a:solidFill>
            <a:schemeClr val="tx1"/>
          </a:solidFill>
          <a:latin typeface="+mn-lt"/>
          <a:ea typeface="+mn-ea"/>
          <a:cs typeface="+mn-cs"/>
        </a:defRPr>
      </a:lvl2pPr>
      <a:lvl3pPr marL="863578" indent="-287859" algn="l" defTabSz="914377" rtl="0" eaLnBrk="1" fontAlgn="base" hangingPunct="1">
        <a:spcBef>
          <a:spcPct val="0"/>
        </a:spcBef>
        <a:spcAft>
          <a:spcPct val="0"/>
        </a:spcAft>
        <a:buFont typeface="Arial" panose="020B0604020202020204" pitchFamily="34" charset="0"/>
        <a:buChar char="•"/>
        <a:defRPr sz="1867" kern="1200">
          <a:solidFill>
            <a:schemeClr val="tx1"/>
          </a:solidFill>
          <a:latin typeface="+mn-lt"/>
          <a:ea typeface="+mn-ea"/>
          <a:cs typeface="+mn-cs"/>
        </a:defRPr>
      </a:lvl3pPr>
      <a:lvl4pPr marL="1600160"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1" fontAlgn="base" hangingPunct="1">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2000" r="-1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F722A6-C538-7CD6-AC41-DEC9F98082ED}"/>
              </a:ext>
            </a:extLst>
          </p:cNvPr>
          <p:cNvSpPr/>
          <p:nvPr userDrawn="1"/>
        </p:nvSpPr>
        <p:spPr>
          <a:xfrm>
            <a:off x="0" y="0"/>
            <a:ext cx="12192000" cy="6858000"/>
          </a:xfrm>
          <a:prstGeom prst="rect">
            <a:avLst/>
          </a:prstGeom>
          <a:solidFill>
            <a:srgbClr val="10213E">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CEEBD9F3-8155-124D-9314-98D398B4428B}"/>
              </a:ext>
            </a:extLst>
          </p:cNvPr>
          <p:cNvSpPr>
            <a:spLocks noGrp="1"/>
          </p:cNvSpPr>
          <p:nvPr>
            <p:ph type="title"/>
          </p:nvPr>
        </p:nvSpPr>
        <p:spPr>
          <a:xfrm>
            <a:off x="407988" y="365125"/>
            <a:ext cx="9663292" cy="1206098"/>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2616F-2B7D-7D4E-AC47-FB88EA7FB607}"/>
              </a:ext>
            </a:extLst>
          </p:cNvPr>
          <p:cNvSpPr>
            <a:spLocks noGrp="1"/>
          </p:cNvSpPr>
          <p:nvPr>
            <p:ph type="body" idx="1"/>
          </p:nvPr>
        </p:nvSpPr>
        <p:spPr>
          <a:xfrm>
            <a:off x="407987" y="1825625"/>
            <a:ext cx="11376025" cy="46990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4">
            <a:extLst>
              <a:ext uri="{FF2B5EF4-FFF2-40B4-BE49-F238E27FC236}">
                <a16:creationId xmlns:a16="http://schemas.microsoft.com/office/drawing/2014/main" id="{09A5D0C6-E02D-DEA2-06FB-76E637F9AA36}"/>
              </a:ext>
            </a:extLst>
          </p:cNvPr>
          <p:cNvSpPr>
            <a:spLocks noGrp="1"/>
          </p:cNvSpPr>
          <p:nvPr>
            <p:ph type="sldNum" sz="quarter" idx="4"/>
          </p:nvPr>
        </p:nvSpPr>
        <p:spPr>
          <a:xfrm>
            <a:off x="11784013" y="6590121"/>
            <a:ext cx="341312" cy="146433"/>
          </a:xfrm>
          <a:prstGeom prst="rect">
            <a:avLst/>
          </a:prstGeom>
        </p:spPr>
        <p:txBody>
          <a:bodyPr lIns="0" tIns="0" rIns="0" bIns="0" anchor="ctr" anchorCtr="0"/>
          <a:lstStyle>
            <a:lvl1pPr>
              <a:defRPr sz="1000">
                <a:solidFill>
                  <a:schemeClr val="bg2"/>
                </a:solidFill>
              </a:defRPr>
            </a:lvl1pPr>
          </a:lstStyle>
          <a:p>
            <a:fld id="{4872A051-E020-1049-85EC-14C2406F4EC3}" type="slidenum">
              <a:rPr lang="en-US" smtClean="0"/>
              <a:pPr/>
              <a:t>‹#›</a:t>
            </a:fld>
            <a:endParaRPr lang="en-US"/>
          </a:p>
        </p:txBody>
      </p:sp>
      <p:sp>
        <p:nvSpPr>
          <p:cNvPr id="5" name="TextBox 4">
            <a:extLst>
              <a:ext uri="{FF2B5EF4-FFF2-40B4-BE49-F238E27FC236}">
                <a16:creationId xmlns:a16="http://schemas.microsoft.com/office/drawing/2014/main" id="{EAC287F5-8F12-4074-3197-9DAC89820F12}"/>
              </a:ext>
            </a:extLst>
          </p:cNvPr>
          <p:cNvSpPr txBox="1"/>
          <p:nvPr userDrawn="1">
            <p:extLst>
              <p:ext uri="{1162E1C5-73C7-4A58-AE30-91384D911F3F}">
                <p184:classification xmlns:p184="http://schemas.microsoft.com/office/powerpoint/2018/4/main" val="ftr"/>
              </p:ext>
            </p:extLst>
          </p:nvPr>
        </p:nvSpPr>
        <p:spPr>
          <a:xfrm>
            <a:off x="0" y="6705600"/>
            <a:ext cx="13017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Classified as Confidential</a:t>
            </a:r>
          </a:p>
        </p:txBody>
      </p:sp>
    </p:spTree>
    <p:extLst>
      <p:ext uri="{BB962C8B-B14F-4D97-AF65-F5344CB8AC3E}">
        <p14:creationId xmlns:p14="http://schemas.microsoft.com/office/powerpoint/2010/main" val="388487133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57">
          <p15:clr>
            <a:srgbClr val="F26B43"/>
          </p15:clr>
        </p15:guide>
        <p15:guide id="3" pos="7423">
          <p15:clr>
            <a:srgbClr val="F26B43"/>
          </p15:clr>
        </p15:guide>
        <p15:guide id="4" orient="horz" pos="2160">
          <p15:clr>
            <a:srgbClr val="F26B43"/>
          </p15:clr>
        </p15:guide>
        <p15:guide id="5" orient="horz" pos="436">
          <p15:clr>
            <a:srgbClr val="F26B43"/>
          </p15:clr>
        </p15:guide>
        <p15:guide id="6" orient="horz" pos="411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slide" Target="slide11.xml"/><Relationship Id="rId5" Type="http://schemas.openxmlformats.org/officeDocument/2006/relationships/image" Target="../media/image11.svg"/><Relationship Id="rId10" Type="http://schemas.openxmlformats.org/officeDocument/2006/relationships/slide" Target="slide2.xml"/><Relationship Id="rId4" Type="http://schemas.openxmlformats.org/officeDocument/2006/relationships/image" Target="../media/image10.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Right 148">
            <a:extLst>
              <a:ext uri="{FF2B5EF4-FFF2-40B4-BE49-F238E27FC236}">
                <a16:creationId xmlns:a16="http://schemas.microsoft.com/office/drawing/2014/main" id="{6335FBD7-B847-4380-A1C1-3028E6E6B230}"/>
              </a:ext>
            </a:extLst>
          </p:cNvPr>
          <p:cNvSpPr/>
          <p:nvPr/>
        </p:nvSpPr>
        <p:spPr>
          <a:xfrm>
            <a:off x="2493289" y="2661748"/>
            <a:ext cx="1140410" cy="1275789"/>
          </a:xfrm>
          <a:prstGeom prst="rightArrow">
            <a:avLst/>
          </a:prstGeom>
          <a:solidFill>
            <a:srgbClr val="1E9D8B">
              <a:lumMod val="40000"/>
              <a:lumOff val="60000"/>
              <a:alpha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2776"/>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43FA12BD-7953-2C38-9FD1-887BA14406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72A051-E020-1049-85EC-14C2406F4EC3}" type="slidenum">
              <a:rPr kumimoji="0" lang="en-US" sz="1000" b="0" i="0" u="none" strike="noStrike" kern="1200" cap="none" spc="0" normalizeH="0" baseline="0" noProof="0" smtClean="0">
                <a:ln>
                  <a:noFill/>
                </a:ln>
                <a:solidFill>
                  <a:srgbClr val="7ECEFA"/>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7ECEFA"/>
              </a:solidFill>
              <a:effectLst/>
              <a:uLnTx/>
              <a:uFillTx/>
              <a:latin typeface="Trebuchet MS"/>
              <a:ea typeface="+mn-ea"/>
              <a:cs typeface="+mn-cs"/>
            </a:endParaRPr>
          </a:p>
        </p:txBody>
      </p:sp>
      <p:sp>
        <p:nvSpPr>
          <p:cNvPr id="4" name="TextBox 3">
            <a:extLst>
              <a:ext uri="{FF2B5EF4-FFF2-40B4-BE49-F238E27FC236}">
                <a16:creationId xmlns:a16="http://schemas.microsoft.com/office/drawing/2014/main" id="{88E8A834-A639-903E-8AB1-3B3DA8B13596}"/>
              </a:ext>
            </a:extLst>
          </p:cNvPr>
          <p:cNvSpPr txBox="1"/>
          <p:nvPr/>
        </p:nvSpPr>
        <p:spPr>
          <a:xfrm>
            <a:off x="3762563" y="3008363"/>
            <a:ext cx="3648382" cy="10831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20" name="Rectangle 19">
            <a:extLst>
              <a:ext uri="{FF2B5EF4-FFF2-40B4-BE49-F238E27FC236}">
                <a16:creationId xmlns:a16="http://schemas.microsoft.com/office/drawing/2014/main" id="{9A7A4E75-42A0-BE16-86EA-C32F73015815}"/>
              </a:ext>
            </a:extLst>
          </p:cNvPr>
          <p:cNvSpPr/>
          <p:nvPr/>
        </p:nvSpPr>
        <p:spPr>
          <a:xfrm>
            <a:off x="3677051" y="2299479"/>
            <a:ext cx="4022130" cy="578915"/>
          </a:xfrm>
          <a:prstGeom prst="rect">
            <a:avLst/>
          </a:prstGeom>
          <a:noFill/>
          <a:ln w="127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Trebuchet MS"/>
                <a:ea typeface="+mn-ea"/>
                <a:cs typeface="+mn-cs"/>
              </a:rPr>
              <a:t>S2C Platform</a:t>
            </a:r>
          </a:p>
        </p:txBody>
      </p:sp>
      <p:grpSp>
        <p:nvGrpSpPr>
          <p:cNvPr id="21" name="Group 20">
            <a:extLst>
              <a:ext uri="{FF2B5EF4-FFF2-40B4-BE49-F238E27FC236}">
                <a16:creationId xmlns:a16="http://schemas.microsoft.com/office/drawing/2014/main" id="{2628CA7D-024B-F3EC-CFA8-40C654F2612F}"/>
              </a:ext>
            </a:extLst>
          </p:cNvPr>
          <p:cNvGrpSpPr/>
          <p:nvPr/>
        </p:nvGrpSpPr>
        <p:grpSpPr>
          <a:xfrm>
            <a:off x="5703941" y="3008363"/>
            <a:ext cx="1564553" cy="984030"/>
            <a:chOff x="1927653" y="1967853"/>
            <a:chExt cx="1504395" cy="984030"/>
          </a:xfrm>
        </p:grpSpPr>
        <p:sp>
          <p:nvSpPr>
            <p:cNvPr id="22" name="Rectangle 21">
              <a:extLst>
                <a:ext uri="{FF2B5EF4-FFF2-40B4-BE49-F238E27FC236}">
                  <a16:creationId xmlns:a16="http://schemas.microsoft.com/office/drawing/2014/main" id="{F0CF7944-6CBB-31D1-F305-312B8DF97A79}"/>
                </a:ext>
              </a:extLst>
            </p:cNvPr>
            <p:cNvSpPr/>
            <p:nvPr/>
          </p:nvSpPr>
          <p:spPr>
            <a:xfrm>
              <a:off x="1927653" y="2505879"/>
              <a:ext cx="1504395" cy="446004"/>
            </a:xfrm>
            <a:prstGeom prst="rect">
              <a:avLst/>
            </a:prstGeom>
            <a:solidFill>
              <a:schemeClr val="bg1">
                <a:lumMod val="75000"/>
              </a:schemeClr>
            </a:solidFill>
            <a:ln w="19050" cap="flat" cmpd="sng" algn="ctr">
              <a:noFill/>
              <a:prstDash val="solid"/>
              <a:miter lim="800000"/>
            </a:ln>
            <a:effectLst/>
          </p:spPr>
          <p:txBody>
            <a:bodyPr rot="0" spcFirstLastPara="0" vertOverflow="overflow" horzOverflow="overflow" vert="horz" wrap="square" lIns="53340" tIns="53340" rIns="53340" bIns="53340" numCol="1" spcCol="0" rtlCol="0" fromWordArt="0" anchor="ctr" anchorCtr="0" forceAA="0" compatLnSpc="1">
              <a:prstTxWarp prst="textNoShape">
                <a:avLst/>
              </a:prstTxWarp>
              <a:noAutofit/>
            </a:bodyPr>
            <a:lstStyle/>
            <a:p>
              <a:pPr marL="0" marR="0" lvl="0" indent="0" algn="ctr" defTabSz="914378" rtl="0" eaLnBrk="0" fontAlgn="base" latinLnBrk="0" hangingPunct="0">
                <a:lnSpc>
                  <a:spcPct val="90000"/>
                </a:lnSpc>
                <a:spcBef>
                  <a:spcPts val="675"/>
                </a:spcBef>
                <a:spcAft>
                  <a:spcPct val="0"/>
                </a:spcAft>
                <a:buClr>
                  <a:srgbClr val="002776"/>
                </a:buClr>
                <a:buSzPct val="100000"/>
                <a:buFontTx/>
                <a:buNone/>
                <a:tabLst/>
                <a:defRPr/>
              </a:pPr>
              <a:r>
                <a:rPr kumimoji="0" lang="en-GB"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alibri" panose="020F0502020204030204" pitchFamily="34" charset="0"/>
                </a:rPr>
                <a:t>Contract lifecycle mgmt.</a:t>
              </a:r>
            </a:p>
          </p:txBody>
        </p:sp>
        <p:pic>
          <p:nvPicPr>
            <p:cNvPr id="23" name="Picture 4" descr="Icertis Solutions Pvt. LTD.">
              <a:extLst>
                <a:ext uri="{FF2B5EF4-FFF2-40B4-BE49-F238E27FC236}">
                  <a16:creationId xmlns:a16="http://schemas.microsoft.com/office/drawing/2014/main" id="{8757D42F-EFBD-DF79-52EE-7604D4CC38AE}"/>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16911" y="1967853"/>
              <a:ext cx="1236754" cy="426862"/>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a:extLst>
              <a:ext uri="{FF2B5EF4-FFF2-40B4-BE49-F238E27FC236}">
                <a16:creationId xmlns:a16="http://schemas.microsoft.com/office/drawing/2014/main" id="{44C79452-3E01-FA06-C84E-F16415D7A37E}"/>
              </a:ext>
            </a:extLst>
          </p:cNvPr>
          <p:cNvSpPr/>
          <p:nvPr/>
        </p:nvSpPr>
        <p:spPr>
          <a:xfrm>
            <a:off x="3881659" y="3552952"/>
            <a:ext cx="1564553" cy="446004"/>
          </a:xfrm>
          <a:prstGeom prst="rect">
            <a:avLst/>
          </a:prstGeom>
          <a:solidFill>
            <a:srgbClr val="002776"/>
          </a:solidFill>
          <a:ln w="19050" cap="flat" cmpd="sng" algn="ctr">
            <a:noFill/>
            <a:prstDash val="solid"/>
            <a:miter lim="800000"/>
          </a:ln>
          <a:effectLst/>
        </p:spPr>
        <p:txBody>
          <a:bodyPr rot="0" spcFirstLastPara="0" vertOverflow="overflow" horzOverflow="overflow" vert="horz" wrap="square" lIns="53340" tIns="53340" rIns="53340" bIns="53340" numCol="1" spcCol="0" rtlCol="0" fromWordArt="0" anchor="ctr" anchorCtr="0" forceAA="0" compatLnSpc="1">
            <a:prstTxWarp prst="textNoShape">
              <a:avLst/>
            </a:prstTxWarp>
            <a:noAutofit/>
          </a:bodyPr>
          <a:lstStyle/>
          <a:p>
            <a:pPr marL="0" marR="0" lvl="0" indent="0" algn="ctr" defTabSz="914378" rtl="0" eaLnBrk="0" fontAlgn="base" latinLnBrk="0" hangingPunct="0">
              <a:lnSpc>
                <a:spcPct val="90000"/>
              </a:lnSpc>
              <a:spcBef>
                <a:spcPts val="675"/>
              </a:spcBef>
              <a:spcAft>
                <a:spcPct val="0"/>
              </a:spcAft>
              <a:buClr>
                <a:srgbClr val="002776"/>
              </a:buClr>
              <a:buSzPct val="100000"/>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alibri" panose="020F0502020204030204" pitchFamily="34" charset="0"/>
              </a:rPr>
              <a:t>Strategic Sourcing</a:t>
            </a:r>
            <a:endParaRPr kumimoji="0" lang="en-GB"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Calibri" panose="020F0502020204030204" pitchFamily="34" charset="0"/>
            </a:endParaRPr>
          </a:p>
        </p:txBody>
      </p:sp>
      <p:pic>
        <p:nvPicPr>
          <p:cNvPr id="25" name="Picture 2" descr="SAP Ariba - Truspeq">
            <a:extLst>
              <a:ext uri="{FF2B5EF4-FFF2-40B4-BE49-F238E27FC236}">
                <a16:creationId xmlns:a16="http://schemas.microsoft.com/office/drawing/2014/main" id="{B8601E41-B41E-2EE0-95DE-EF1716FCC1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224" y="3012641"/>
            <a:ext cx="561428" cy="44922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DF7348FF-74FF-C9E5-0F96-C5CDDDFEF036}"/>
              </a:ext>
            </a:extLst>
          </p:cNvPr>
          <p:cNvSpPr/>
          <p:nvPr/>
        </p:nvSpPr>
        <p:spPr>
          <a:xfrm>
            <a:off x="3677051" y="2281579"/>
            <a:ext cx="3733895" cy="1865406"/>
          </a:xfrm>
          <a:prstGeom prst="rect">
            <a:avLst/>
          </a:prstGeom>
          <a:noFill/>
          <a:ln w="12700" cap="flat" cmpd="sng" algn="ctr">
            <a:solidFill>
              <a:srgbClr val="00A1DE"/>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pic>
        <p:nvPicPr>
          <p:cNvPr id="29" name="Graphic 28" descr="Upload with solid fill">
            <a:extLst>
              <a:ext uri="{FF2B5EF4-FFF2-40B4-BE49-F238E27FC236}">
                <a16:creationId xmlns:a16="http://schemas.microsoft.com/office/drawing/2014/main" id="{224F8343-1FDF-B403-228D-BA3EF940BD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564" y="2264432"/>
            <a:ext cx="638513" cy="613962"/>
          </a:xfrm>
          <a:prstGeom prst="rect">
            <a:avLst/>
          </a:prstGeom>
        </p:spPr>
      </p:pic>
      <p:sp>
        <p:nvSpPr>
          <p:cNvPr id="31" name="TextBox 30">
            <a:extLst>
              <a:ext uri="{FF2B5EF4-FFF2-40B4-BE49-F238E27FC236}">
                <a16:creationId xmlns:a16="http://schemas.microsoft.com/office/drawing/2014/main" id="{84C91E68-D14A-60ED-B659-16D6F13500C1}"/>
              </a:ext>
            </a:extLst>
          </p:cNvPr>
          <p:cNvSpPr txBox="1"/>
          <p:nvPr/>
        </p:nvSpPr>
        <p:spPr>
          <a:xfrm>
            <a:off x="2421831" y="3146165"/>
            <a:ext cx="1358250" cy="2616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Infineum Buyer</a:t>
            </a:r>
          </a:p>
        </p:txBody>
      </p:sp>
      <p:cxnSp>
        <p:nvCxnSpPr>
          <p:cNvPr id="33" name="Straight Connector 32">
            <a:extLst>
              <a:ext uri="{FF2B5EF4-FFF2-40B4-BE49-F238E27FC236}">
                <a16:creationId xmlns:a16="http://schemas.microsoft.com/office/drawing/2014/main" id="{03B0F65A-C95F-F10B-8FF4-30D6324CAF8B}"/>
              </a:ext>
            </a:extLst>
          </p:cNvPr>
          <p:cNvCxnSpPr>
            <a:cxnSpLocks/>
          </p:cNvCxnSpPr>
          <p:nvPr/>
        </p:nvCxnSpPr>
        <p:spPr>
          <a:xfrm>
            <a:off x="3677051" y="2943378"/>
            <a:ext cx="3733895" cy="0"/>
          </a:xfrm>
          <a:prstGeom prst="line">
            <a:avLst/>
          </a:prstGeom>
          <a:noFill/>
          <a:ln w="6350" cap="flat" cmpd="sng" algn="ctr">
            <a:solidFill>
              <a:srgbClr val="00A1DE"/>
            </a:solidFill>
            <a:prstDash val="solid"/>
            <a:miter lim="800000"/>
          </a:ln>
          <a:effectLst/>
        </p:spPr>
      </p:cxnSp>
      <p:pic>
        <p:nvPicPr>
          <p:cNvPr id="35" name="Picture 34">
            <a:extLst>
              <a:ext uri="{FF2B5EF4-FFF2-40B4-BE49-F238E27FC236}">
                <a16:creationId xmlns:a16="http://schemas.microsoft.com/office/drawing/2014/main" id="{8A5674EF-EC38-CBCE-F3F0-A08F5A790CB9}"/>
              </a:ext>
              <a:ext uri="{C183D7F6-B498-43B3-948B-1728B52AA6E4}">
                <adec:decorative xmlns:adec="http://schemas.microsoft.com/office/drawing/2017/decorative" val="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497" b="95915" l="9351" r="89351">
                        <a14:foregroundMark x1="52468" y1="8497" x2="52468" y2="8497"/>
                        <a14:foregroundMark x1="66234" y1="93137" x2="66234" y2="93137"/>
                        <a14:foregroundMark x1="47273" y1="93954" x2="47273" y2="93954"/>
                        <a14:foregroundMark x1="47273" y1="93954" x2="47273" y2="93954"/>
                        <a14:foregroundMark x1="68052" y1="95915" x2="68052" y2="95915"/>
                      </a14:backgroundRemoval>
                    </a14:imgEffect>
                  </a14:imgLayer>
                </a14:imgProps>
              </a:ext>
            </a:extLst>
          </a:blip>
          <a:stretch>
            <a:fillRect/>
          </a:stretch>
        </p:blipFill>
        <p:spPr>
          <a:xfrm>
            <a:off x="1105325" y="2219995"/>
            <a:ext cx="1435412" cy="1926989"/>
          </a:xfrm>
          <a:prstGeom prst="rect">
            <a:avLst/>
          </a:prstGeom>
        </p:spPr>
      </p:pic>
      <p:sp>
        <p:nvSpPr>
          <p:cNvPr id="38" name="Text Placeholder 6">
            <a:extLst>
              <a:ext uri="{FF2B5EF4-FFF2-40B4-BE49-F238E27FC236}">
                <a16:creationId xmlns:a16="http://schemas.microsoft.com/office/drawing/2014/main" id="{D41790E4-16CF-471B-23CA-BE81A2A2FD13}"/>
              </a:ext>
            </a:extLst>
          </p:cNvPr>
          <p:cNvSpPr txBox="1">
            <a:spLocks/>
          </p:cNvSpPr>
          <p:nvPr/>
        </p:nvSpPr>
        <p:spPr>
          <a:xfrm>
            <a:off x="7613105" y="2877666"/>
            <a:ext cx="3900887" cy="1909822"/>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Infineum’s S2C Platform will use SAP Ariba for E-Sourcing </a:t>
            </a:r>
          </a:p>
          <a:p>
            <a:pPr>
              <a:buClr>
                <a:srgbClr val="FFFFFF"/>
              </a:buClr>
              <a:defRPr/>
            </a:pPr>
            <a:r>
              <a:rPr lang="en-US" sz="1400" dirty="0" err="1">
                <a:solidFill>
                  <a:srgbClr val="FFFFFF"/>
                </a:solidFill>
                <a:latin typeface="Arial" panose="020B0604020202020204" pitchFamily="34" charset="0"/>
                <a:cs typeface="Arial" panose="020B0604020202020204" pitchFamily="34" charset="0"/>
              </a:rPr>
              <a:t>Simfoni</a:t>
            </a:r>
            <a:r>
              <a:rPr lang="en-US" sz="1400" dirty="0">
                <a:solidFill>
                  <a:srgbClr val="FFFFFF"/>
                </a:solidFill>
                <a:latin typeface="Arial" panose="020B0604020202020204" pitchFamily="34" charset="0"/>
                <a:cs typeface="Arial" panose="020B0604020202020204" pitchFamily="34" charset="0"/>
              </a:rPr>
              <a:t> will be used instead of SAP Ariba for </a:t>
            </a:r>
            <a:r>
              <a:rPr lang="en-US" sz="1400">
                <a:solidFill>
                  <a:srgbClr val="FFFFFF"/>
                </a:solidFill>
                <a:latin typeface="Arial" panose="020B0604020202020204" pitchFamily="34" charset="0"/>
                <a:cs typeface="Arial" panose="020B0604020202020204" pitchFamily="34" charset="0"/>
              </a:rPr>
              <a:t>Logistics Sourcing</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platform will be integrated with Infineum’s existing tools</a:t>
            </a:r>
          </a:p>
        </p:txBody>
      </p:sp>
      <p:sp>
        <p:nvSpPr>
          <p:cNvPr id="41" name="Text Placeholder 6">
            <a:extLst>
              <a:ext uri="{FF2B5EF4-FFF2-40B4-BE49-F238E27FC236}">
                <a16:creationId xmlns:a16="http://schemas.microsoft.com/office/drawing/2014/main" id="{15EEC60C-E536-180D-73D1-88208A133D5E}"/>
              </a:ext>
            </a:extLst>
          </p:cNvPr>
          <p:cNvSpPr txBox="1">
            <a:spLocks/>
          </p:cNvSpPr>
          <p:nvPr/>
        </p:nvSpPr>
        <p:spPr>
          <a:xfrm>
            <a:off x="1507702" y="5471437"/>
            <a:ext cx="4724492" cy="1265117"/>
          </a:xfrm>
          <a:prstGeom prst="rect">
            <a:avLst/>
          </a:prstGeom>
        </p:spPr>
        <p:txBody>
          <a:bodyPr vert="horz" lIns="0" tIns="0" rIns="0" bIns="0" rtlCol="0">
            <a:normAutofit fontScale="85000" lnSpcReduction="10000"/>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lang="en-US" sz="1900" b="1">
                <a:solidFill>
                  <a:srgbClr val="7ECEFA"/>
                </a:solidFill>
                <a:latin typeface="Arial" panose="020B0604020202020204" pitchFamily="34" charset="0"/>
                <a:cs typeface="Arial" panose="020B0604020202020204" pitchFamily="34" charset="0"/>
              </a:rPr>
              <a:t>What we expect from our suppliers</a:t>
            </a:r>
          </a:p>
          <a:p>
            <a:pPr eaLnBrk="0" fontAlgn="base" hangingPunct="0">
              <a:lnSpc>
                <a:spcPct val="120000"/>
              </a:lnSpc>
              <a:spcBef>
                <a:spcPct val="0"/>
              </a:spcBef>
              <a:spcAft>
                <a:spcPct val="0"/>
              </a:spcAft>
              <a:buClrTx/>
              <a:defRPr/>
            </a:pPr>
            <a:r>
              <a:rPr lang="en-US" sz="1900" kern="0">
                <a:solidFill>
                  <a:srgbClr val="FFFFFF"/>
                </a:solidFill>
                <a:latin typeface="Arial" panose="020B0604020202020204" pitchFamily="34" charset="0"/>
                <a:ea typeface="Verdana"/>
                <a:cs typeface="Arial" panose="020B0604020202020204" pitchFamily="34" charset="0"/>
              </a:rPr>
              <a:t>To move away from responding to bids through email, texts, and Excel</a:t>
            </a:r>
          </a:p>
          <a:p>
            <a:pPr eaLnBrk="0" fontAlgn="base" hangingPunct="0">
              <a:lnSpc>
                <a:spcPct val="120000"/>
              </a:lnSpc>
              <a:spcBef>
                <a:spcPct val="0"/>
              </a:spcBef>
              <a:spcAft>
                <a:spcPct val="0"/>
              </a:spcAft>
              <a:buClrTx/>
              <a:defRPr/>
            </a:pPr>
            <a:r>
              <a:rPr lang="en-US" sz="1900" kern="0">
                <a:solidFill>
                  <a:srgbClr val="FFFFFF"/>
                </a:solidFill>
                <a:latin typeface="Arial" panose="020B0604020202020204" pitchFamily="34" charset="0"/>
                <a:ea typeface="Verdana"/>
                <a:cs typeface="Arial" panose="020B0604020202020204" pitchFamily="34" charset="0"/>
              </a:rPr>
              <a:t>Start responding to bids on SAP Ariba Network</a:t>
            </a:r>
          </a:p>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endParaRPr kumimoji="0" lang="en-US" sz="1200" b="1" i="0" u="none" strike="noStrike" kern="1200" cap="none" spc="0" normalizeH="0" baseline="0" noProof="0">
              <a:ln>
                <a:noFill/>
              </a:ln>
              <a:solidFill>
                <a:srgbClr val="7ECEFA"/>
              </a:solidFill>
              <a:effectLst/>
              <a:uLnTx/>
              <a:uFillTx/>
              <a:latin typeface="Trebuchet MS"/>
              <a:ea typeface="+mn-ea"/>
              <a:cs typeface="+mn-cs"/>
            </a:endParaRPr>
          </a:p>
        </p:txBody>
      </p:sp>
      <p:pic>
        <p:nvPicPr>
          <p:cNvPr id="10" name="Picture 9">
            <a:extLst>
              <a:ext uri="{FF2B5EF4-FFF2-40B4-BE49-F238E27FC236}">
                <a16:creationId xmlns:a16="http://schemas.microsoft.com/office/drawing/2014/main" id="{B18E6C18-1202-80E8-6519-F839D972870E}"/>
              </a:ext>
            </a:extLst>
          </p:cNvPr>
          <p:cNvPicPr>
            <a:picLocks noChangeAspect="1"/>
          </p:cNvPicPr>
          <p:nvPr/>
        </p:nvPicPr>
        <p:blipFill>
          <a:blip r:embed="rId8"/>
          <a:stretch>
            <a:fillRect/>
          </a:stretch>
        </p:blipFill>
        <p:spPr>
          <a:xfrm>
            <a:off x="193118" y="0"/>
            <a:ext cx="4695238" cy="1358794"/>
          </a:xfrm>
          <a:prstGeom prst="rect">
            <a:avLst/>
          </a:prstGeom>
        </p:spPr>
      </p:pic>
      <p:sp>
        <p:nvSpPr>
          <p:cNvPr id="11" name="Arrow: Right 148">
            <a:extLst>
              <a:ext uri="{FF2B5EF4-FFF2-40B4-BE49-F238E27FC236}">
                <a16:creationId xmlns:a16="http://schemas.microsoft.com/office/drawing/2014/main" id="{E1B10AAA-CD80-04E8-239A-69B2914D615E}"/>
              </a:ext>
            </a:extLst>
          </p:cNvPr>
          <p:cNvSpPr/>
          <p:nvPr/>
        </p:nvSpPr>
        <p:spPr>
          <a:xfrm rot="5400000">
            <a:off x="4747870" y="4110454"/>
            <a:ext cx="1202726" cy="1275789"/>
          </a:xfrm>
          <a:prstGeom prst="rightArrow">
            <a:avLst/>
          </a:prstGeom>
          <a:solidFill>
            <a:srgbClr val="1E9D8B">
              <a:lumMod val="40000"/>
              <a:lumOff val="60000"/>
              <a:alpha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002776"/>
              </a:solidFill>
              <a:effectLst/>
              <a:uLnTx/>
              <a:uFillTx/>
              <a:latin typeface="Arial"/>
              <a:ea typeface="+mn-ea"/>
              <a:cs typeface="+mn-cs"/>
            </a:endParaRPr>
          </a:p>
        </p:txBody>
      </p:sp>
      <p:sp>
        <p:nvSpPr>
          <p:cNvPr id="12" name="TextBox 11">
            <a:extLst>
              <a:ext uri="{FF2B5EF4-FFF2-40B4-BE49-F238E27FC236}">
                <a16:creationId xmlns:a16="http://schemas.microsoft.com/office/drawing/2014/main" id="{C39EF155-9977-DFDC-6A78-C68829675908}"/>
              </a:ext>
            </a:extLst>
          </p:cNvPr>
          <p:cNvSpPr txBox="1"/>
          <p:nvPr/>
        </p:nvSpPr>
        <p:spPr>
          <a:xfrm>
            <a:off x="4943652" y="4759678"/>
            <a:ext cx="888044" cy="26161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Suppliers</a:t>
            </a:r>
          </a:p>
        </p:txBody>
      </p:sp>
      <p:sp>
        <p:nvSpPr>
          <p:cNvPr id="16" name="Title 1">
            <a:extLst>
              <a:ext uri="{FF2B5EF4-FFF2-40B4-BE49-F238E27FC236}">
                <a16:creationId xmlns:a16="http://schemas.microsoft.com/office/drawing/2014/main" id="{4E04AFA3-7288-3FDF-B90A-65051BCAF57A}"/>
              </a:ext>
            </a:extLst>
          </p:cNvPr>
          <p:cNvSpPr txBox="1">
            <a:spLocks/>
          </p:cNvSpPr>
          <p:nvPr/>
        </p:nvSpPr>
        <p:spPr>
          <a:xfrm>
            <a:off x="302112" y="1134135"/>
            <a:ext cx="10483771" cy="1478949"/>
          </a:xfrm>
          <a:prstGeom prst="rect">
            <a:avLst/>
          </a:prstGeom>
        </p:spPr>
        <p:txBody>
          <a:bodyPr vert="horz" lIns="0" tIns="0" rIns="0" bIns="144000" rtlCol="0" anchor="ctr" anchorCtr="0">
            <a:normAutofit/>
          </a:bodyPr>
          <a:lstStyle>
            <a:lvl1pPr algn="l" defTabSz="914400" rtl="0" eaLnBrk="1" latinLnBrk="0" hangingPunct="1">
              <a:lnSpc>
                <a:spcPct val="90000"/>
              </a:lnSpc>
              <a:spcBef>
                <a:spcPct val="0"/>
              </a:spcBef>
              <a:buNone/>
              <a:defRPr sz="3600" b="1" kern="1200">
                <a:solidFill>
                  <a:srgbClr val="7ECEFA"/>
                </a:solidFill>
                <a:latin typeface="+mj-lt"/>
                <a:ea typeface="+mj-ea"/>
                <a:cs typeface="+mj-cs"/>
              </a:defRPr>
            </a:lvl1pPr>
          </a:lstStyle>
          <a:p>
            <a:pPr>
              <a:lnSpc>
                <a:spcPct val="100000"/>
              </a:lnSpc>
            </a:pPr>
            <a:r>
              <a:rPr lang="en-US" sz="2400" dirty="0">
                <a:solidFill>
                  <a:schemeClr val="bg1"/>
                </a:solidFill>
                <a:latin typeface="Arial" panose="020B0604020202020204" pitchFamily="34" charset="0"/>
                <a:cs typeface="Arial" panose="020B0604020202020204" pitchFamily="34" charset="0"/>
              </a:rPr>
              <a:t>Digital Sourcing live for all of Procurement</a:t>
            </a:r>
            <a:br>
              <a:rPr lang="en-US" sz="24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SAP Ariba for Suppliers – User Support Document</a:t>
            </a:r>
          </a:p>
        </p:txBody>
      </p:sp>
      <p:pic>
        <p:nvPicPr>
          <p:cNvPr id="2" name="Picture 1" descr="Young businessman arms crossed">
            <a:extLst>
              <a:ext uri="{FF2B5EF4-FFF2-40B4-BE49-F238E27FC236}">
                <a16:creationId xmlns:a16="http://schemas.microsoft.com/office/drawing/2014/main" id="{D34F12B3-C532-88D8-8CCD-7C7BC70D73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760" y="4917143"/>
            <a:ext cx="582035" cy="1613443"/>
          </a:xfrm>
          <a:prstGeom prst="rect">
            <a:avLst/>
          </a:prstGeom>
        </p:spPr>
      </p:pic>
      <p:sp>
        <p:nvSpPr>
          <p:cNvPr id="6" name="TextBox 5">
            <a:extLst>
              <a:ext uri="{FF2B5EF4-FFF2-40B4-BE49-F238E27FC236}">
                <a16:creationId xmlns:a16="http://schemas.microsoft.com/office/drawing/2014/main" id="{3B406156-6591-A1DF-18CC-539F2F182D15}"/>
              </a:ext>
            </a:extLst>
          </p:cNvPr>
          <p:cNvSpPr txBox="1"/>
          <p:nvPr/>
        </p:nvSpPr>
        <p:spPr>
          <a:xfrm>
            <a:off x="6489499" y="5483502"/>
            <a:ext cx="5295880" cy="10967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lang="en-US" b="1">
                <a:solidFill>
                  <a:srgbClr val="7ECEFA"/>
                </a:solidFill>
                <a:latin typeface="Arial" panose="020B0604020202020204" pitchFamily="34" charset="0"/>
                <a:cs typeface="Arial" panose="020B0604020202020204" pitchFamily="34" charset="0"/>
              </a:rPr>
              <a:t>What will you find in this document?</a:t>
            </a:r>
          </a:p>
          <a:p>
            <a:pPr marL="285750" marR="0" lvl="0" indent="-28575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lang="en-US" b="1" kern="0">
                <a:solidFill>
                  <a:srgbClr val="FFFFFF"/>
                </a:solidFill>
                <a:latin typeface="Arial" panose="020B0604020202020204" pitchFamily="34" charset="0"/>
                <a:ea typeface="Verdana"/>
                <a:cs typeface="Arial" panose="020B0604020202020204" pitchFamily="34" charset="0"/>
                <a:hlinkClick r:id="rId10" action="ppaction://hlinksldjump"/>
              </a:rPr>
              <a:t>T</a:t>
            </a:r>
            <a:r>
              <a:rPr kumimoji="0" lang="en-US" b="1" i="0" u="none" strike="noStrike" kern="0" cap="none" spc="0" normalizeH="0" baseline="0" noProof="0" err="1">
                <a:ln>
                  <a:noFill/>
                </a:ln>
                <a:solidFill>
                  <a:srgbClr val="FFFFFF"/>
                </a:solidFill>
                <a:effectLst/>
                <a:uLnTx/>
                <a:uFillTx/>
                <a:latin typeface="Arial" panose="020B0604020202020204" pitchFamily="34" charset="0"/>
                <a:ea typeface="Verdana"/>
                <a:cs typeface="Arial" panose="020B0604020202020204" pitchFamily="34" charset="0"/>
                <a:hlinkClick r:id="rId10" action="ppaction://hlinksldjump"/>
              </a:rPr>
              <a:t>ips</a:t>
            </a:r>
            <a:r>
              <a:rPr kumimoji="0" lang="en-US" b="1" i="0" u="none" strike="noStrike" kern="0" cap="none" spc="0" normalizeH="0" baseline="0" noProof="0">
                <a:ln>
                  <a:noFill/>
                </a:ln>
                <a:solidFill>
                  <a:srgbClr val="FFFFFF"/>
                </a:solidFill>
                <a:effectLst/>
                <a:uLnTx/>
                <a:uFillTx/>
                <a:latin typeface="Arial" panose="020B0604020202020204" pitchFamily="34" charset="0"/>
                <a:ea typeface="Verdana"/>
                <a:cs typeface="Arial" panose="020B0604020202020204" pitchFamily="34" charset="0"/>
                <a:hlinkClick r:id="rId10" action="ppaction://hlinksldjump"/>
              </a:rPr>
              <a:t> on how to use Ariba Commerce Cloud</a:t>
            </a:r>
            <a:endParaRPr kumimoji="0" lang="en-US" b="1" i="0" u="none" strike="noStrike" kern="0" cap="none" spc="0" normalizeH="0" baseline="0" noProof="0">
              <a:ln>
                <a:noFill/>
              </a:ln>
              <a:solidFill>
                <a:srgbClr val="FFFFFF"/>
              </a:solidFill>
              <a:effectLst/>
              <a:uLnTx/>
              <a:uFillTx/>
              <a:latin typeface="Arial" panose="020B0604020202020204" pitchFamily="34" charset="0"/>
              <a:ea typeface="Verdan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Char char="•"/>
              <a:tabLst/>
              <a:defRPr/>
            </a:pPr>
            <a:r>
              <a:rPr kumimoji="0" lang="en-US" b="1" i="0" u="none" strike="noStrike" kern="0" cap="none" spc="0" normalizeH="0" baseline="0" noProof="0">
                <a:ln>
                  <a:noFill/>
                </a:ln>
                <a:solidFill>
                  <a:srgbClr val="FFFFFF"/>
                </a:solidFill>
                <a:effectLst/>
                <a:uLnTx/>
                <a:uFillTx/>
                <a:latin typeface="Arial" panose="020B0604020202020204" pitchFamily="34" charset="0"/>
                <a:ea typeface="Verdana"/>
                <a:cs typeface="Arial" panose="020B0604020202020204" pitchFamily="34" charset="0"/>
                <a:hlinkClick r:id="rId11" action="ppaction://hlinksldjump"/>
              </a:rPr>
              <a:t>Tips on how to find help</a:t>
            </a:r>
            <a:endParaRPr kumimoji="0" lang="en-US" b="1" i="0" u="none" strike="noStrike" kern="0" cap="none" spc="0" normalizeH="0" baseline="0" noProof="0">
              <a:ln>
                <a:noFill/>
              </a:ln>
              <a:solidFill>
                <a:srgbClr val="FFFFFF"/>
              </a:solidFill>
              <a:effectLst/>
              <a:uLnTx/>
              <a:uFillTx/>
              <a:latin typeface="Arial" panose="020B0604020202020204" pitchFamily="34" charset="0"/>
              <a:ea typeface="Verdana"/>
              <a:cs typeface="Arial" panose="020B0604020202020204" pitchFamily="34" charset="0"/>
            </a:endParaRPr>
          </a:p>
        </p:txBody>
      </p:sp>
      <p:sp>
        <p:nvSpPr>
          <p:cNvPr id="7" name="Rectangle: Rounded Corners 4">
            <a:extLst>
              <a:ext uri="{FF2B5EF4-FFF2-40B4-BE49-F238E27FC236}">
                <a16:creationId xmlns:a16="http://schemas.microsoft.com/office/drawing/2014/main" id="{AE6F5C48-EFDE-0145-C45C-3B0D33006D3C}"/>
              </a:ext>
            </a:extLst>
          </p:cNvPr>
          <p:cNvSpPr/>
          <p:nvPr/>
        </p:nvSpPr>
        <p:spPr>
          <a:xfrm>
            <a:off x="6381946" y="5287395"/>
            <a:ext cx="5211940" cy="1449159"/>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90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C143A1-DB8A-1311-108D-FA072AFE5D91}"/>
              </a:ext>
            </a:extLst>
          </p:cNvPr>
          <p:cNvPicPr>
            <a:picLocks noChangeAspect="1"/>
          </p:cNvPicPr>
          <p:nvPr/>
        </p:nvPicPr>
        <p:blipFill>
          <a:blip r:embed="rId3"/>
          <a:stretch>
            <a:fillRect/>
          </a:stretch>
        </p:blipFill>
        <p:spPr>
          <a:xfrm>
            <a:off x="283229" y="1632326"/>
            <a:ext cx="4528367" cy="4678827"/>
          </a:xfrm>
          <a:prstGeom prst="rect">
            <a:avLst/>
          </a:prstGeom>
        </p:spPr>
      </p:pic>
      <p:sp>
        <p:nvSpPr>
          <p:cNvPr id="6" name="Title 1">
            <a:extLst>
              <a:ext uri="{FF2B5EF4-FFF2-40B4-BE49-F238E27FC236}">
                <a16:creationId xmlns:a16="http://schemas.microsoft.com/office/drawing/2014/main" id="{1B85A166-FF9C-83A2-7E98-35C9F7BF14CB}"/>
              </a:ext>
            </a:extLst>
          </p:cNvPr>
          <p:cNvSpPr txBox="1">
            <a:spLocks/>
          </p:cNvSpPr>
          <p:nvPr/>
        </p:nvSpPr>
        <p:spPr bwMode="auto">
          <a:xfrm>
            <a:off x="283229" y="253488"/>
            <a:ext cx="11104816"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2pPr>
            <a:lvl3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3pPr>
            <a:lvl4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4pPr>
            <a:lvl5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5pPr>
            <a:lvl6pPr marL="609585"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6pPr>
            <a:lvl7pPr marL="1219170"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7pPr>
            <a:lvl8pPr marL="1828754"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8pPr>
            <a:lvl9pPr marL="2438339"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9pPr>
          </a:lstStyle>
          <a:p>
            <a:r>
              <a:rPr lang="en-US" b="1">
                <a:effectLst>
                  <a:outerShdw blurRad="38100" dist="38100" dir="2700000" algn="tl">
                    <a:srgbClr val="000000">
                      <a:alpha val="43137"/>
                    </a:srgbClr>
                  </a:outerShdw>
                </a:effectLst>
              </a:rPr>
              <a:t>How to find out if you won the bid</a:t>
            </a:r>
          </a:p>
        </p:txBody>
      </p:sp>
      <p:sp>
        <p:nvSpPr>
          <p:cNvPr id="13" name="Arrow: Down 12">
            <a:extLst>
              <a:ext uri="{FF2B5EF4-FFF2-40B4-BE49-F238E27FC236}">
                <a16:creationId xmlns:a16="http://schemas.microsoft.com/office/drawing/2014/main" id="{B3C42AF6-D330-27F9-397C-2F8EDE36B576}"/>
              </a:ext>
            </a:extLst>
          </p:cNvPr>
          <p:cNvSpPr/>
          <p:nvPr/>
        </p:nvSpPr>
        <p:spPr>
          <a:xfrm rot="16200000" flipV="1">
            <a:off x="1501525" y="4719102"/>
            <a:ext cx="182880" cy="548640"/>
          </a:xfrm>
          <a:prstGeom prst="downArrow">
            <a:avLst>
              <a:gd name="adj1" fmla="val 57352"/>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46EDC5-BE2E-60E7-2279-820540ECD93F}"/>
              </a:ext>
            </a:extLst>
          </p:cNvPr>
          <p:cNvSpPr/>
          <p:nvPr/>
        </p:nvSpPr>
        <p:spPr>
          <a:xfrm>
            <a:off x="1847736" y="4863317"/>
            <a:ext cx="3346056" cy="300649"/>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For more details about this Event, ‘</a:t>
            </a:r>
            <a:r>
              <a:rPr lang="en-US" sz="1200" b="1"/>
              <a:t>Click Here</a:t>
            </a:r>
            <a:r>
              <a:rPr lang="en-US" sz="1100"/>
              <a:t>’</a:t>
            </a:r>
            <a:endParaRPr lang="en-US" sz="1100">
              <a:cs typeface="Arial"/>
            </a:endParaRPr>
          </a:p>
        </p:txBody>
      </p:sp>
      <p:pic>
        <p:nvPicPr>
          <p:cNvPr id="15" name="Picture 14">
            <a:extLst>
              <a:ext uri="{FF2B5EF4-FFF2-40B4-BE49-F238E27FC236}">
                <a16:creationId xmlns:a16="http://schemas.microsoft.com/office/drawing/2014/main" id="{0281EE79-0AB1-A1B6-D8B9-39F9CF715D6A}"/>
              </a:ext>
            </a:extLst>
          </p:cNvPr>
          <p:cNvPicPr>
            <a:picLocks noChangeAspect="1"/>
          </p:cNvPicPr>
          <p:nvPr/>
        </p:nvPicPr>
        <p:blipFill>
          <a:blip r:embed="rId4"/>
          <a:stretch>
            <a:fillRect/>
          </a:stretch>
        </p:blipFill>
        <p:spPr>
          <a:xfrm>
            <a:off x="5598787" y="1887967"/>
            <a:ext cx="6226808" cy="4298710"/>
          </a:xfrm>
          <a:prstGeom prst="rect">
            <a:avLst/>
          </a:prstGeom>
          <a:ln>
            <a:noFill/>
          </a:ln>
          <a:effectLst>
            <a:outerShdw blurRad="292100" dist="139700" dir="2700000" algn="tl" rotWithShape="0">
              <a:srgbClr val="333333">
                <a:alpha val="65000"/>
              </a:srgbClr>
            </a:outerShdw>
          </a:effectLst>
        </p:spPr>
      </p:pic>
      <p:sp>
        <p:nvSpPr>
          <p:cNvPr id="17" name="Rectangle: Rounded Corners 16">
            <a:extLst>
              <a:ext uri="{FF2B5EF4-FFF2-40B4-BE49-F238E27FC236}">
                <a16:creationId xmlns:a16="http://schemas.microsoft.com/office/drawing/2014/main" id="{A2F8A6E1-38D7-F22E-1B82-9E5C772EAE59}"/>
              </a:ext>
            </a:extLst>
          </p:cNvPr>
          <p:cNvSpPr/>
          <p:nvPr/>
        </p:nvSpPr>
        <p:spPr>
          <a:xfrm>
            <a:off x="5624914" y="2624967"/>
            <a:ext cx="1045702" cy="22411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7E783E-5201-3051-AABF-E1EB7CB32EC3}"/>
              </a:ext>
            </a:extLst>
          </p:cNvPr>
          <p:cNvSpPr/>
          <p:nvPr/>
        </p:nvSpPr>
        <p:spPr>
          <a:xfrm>
            <a:off x="1439339" y="1681699"/>
            <a:ext cx="532896" cy="17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a:cs typeface="Arial"/>
            </a:endParaRPr>
          </a:p>
        </p:txBody>
      </p:sp>
      <p:sp>
        <p:nvSpPr>
          <p:cNvPr id="19" name="Rectangle 18">
            <a:extLst>
              <a:ext uri="{FF2B5EF4-FFF2-40B4-BE49-F238E27FC236}">
                <a16:creationId xmlns:a16="http://schemas.microsoft.com/office/drawing/2014/main" id="{678ED767-F302-A61B-BE5B-9B9BA3B76014}"/>
              </a:ext>
            </a:extLst>
          </p:cNvPr>
          <p:cNvSpPr/>
          <p:nvPr/>
        </p:nvSpPr>
        <p:spPr>
          <a:xfrm>
            <a:off x="1847736" y="3621741"/>
            <a:ext cx="465158" cy="103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800">
              <a:cs typeface="Arial"/>
            </a:endParaRPr>
          </a:p>
        </p:txBody>
      </p:sp>
      <p:sp>
        <p:nvSpPr>
          <p:cNvPr id="14" name="Rectangle 13">
            <a:extLst>
              <a:ext uri="{FF2B5EF4-FFF2-40B4-BE49-F238E27FC236}">
                <a16:creationId xmlns:a16="http://schemas.microsoft.com/office/drawing/2014/main" id="{FA039049-171B-4B25-B294-CC3CDA9F72BA}"/>
              </a:ext>
            </a:extLst>
          </p:cNvPr>
          <p:cNvSpPr/>
          <p:nvPr/>
        </p:nvSpPr>
        <p:spPr>
          <a:xfrm>
            <a:off x="283230" y="1141574"/>
            <a:ext cx="5812770" cy="38330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You will receive an email from Infineum confirming you have been </a:t>
            </a:r>
            <a:r>
              <a:rPr lang="en-US" sz="1200">
                <a:solidFill>
                  <a:schemeClr val="bg1"/>
                </a:solidFill>
              </a:rPr>
              <a:t>awarded the bid</a:t>
            </a:r>
          </a:p>
        </p:txBody>
      </p:sp>
    </p:spTree>
    <p:extLst>
      <p:ext uri="{BB962C8B-B14F-4D97-AF65-F5344CB8AC3E}">
        <p14:creationId xmlns:p14="http://schemas.microsoft.com/office/powerpoint/2010/main" val="86956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300934" y="246342"/>
            <a:ext cx="11468211" cy="979200"/>
          </a:xfrm>
        </p:spPr>
        <p:txBody>
          <a:bodyPr/>
          <a:lstStyle/>
          <a:p>
            <a:r>
              <a:rPr lang="en-US" b="1">
                <a:effectLst>
                  <a:outerShdw blurRad="38100" dist="38100" dir="2700000" algn="tl">
                    <a:srgbClr val="000000">
                      <a:alpha val="43137"/>
                    </a:srgbClr>
                  </a:outerShdw>
                </a:effectLst>
              </a:rPr>
              <a:t>Where to find help</a:t>
            </a:r>
          </a:p>
        </p:txBody>
      </p:sp>
      <p:pic>
        <p:nvPicPr>
          <p:cNvPr id="9" name="Picture 8">
            <a:extLst>
              <a:ext uri="{FF2B5EF4-FFF2-40B4-BE49-F238E27FC236}">
                <a16:creationId xmlns:a16="http://schemas.microsoft.com/office/drawing/2014/main" id="{0F559428-7B7C-E829-546D-D78713E18E88}"/>
              </a:ext>
            </a:extLst>
          </p:cNvPr>
          <p:cNvPicPr>
            <a:picLocks noChangeAspect="1"/>
          </p:cNvPicPr>
          <p:nvPr/>
        </p:nvPicPr>
        <p:blipFill rotWithShape="1">
          <a:blip r:embed="rId2"/>
          <a:srcRect l="29133"/>
          <a:stretch/>
        </p:blipFill>
        <p:spPr>
          <a:xfrm>
            <a:off x="256367" y="1805448"/>
            <a:ext cx="4380787" cy="3460616"/>
          </a:xfrm>
          <a:prstGeom prst="rect">
            <a:avLst/>
          </a:prstGeom>
        </p:spPr>
      </p:pic>
      <p:sp>
        <p:nvSpPr>
          <p:cNvPr id="11" name="Rectangle: Rounded Corners 10">
            <a:extLst>
              <a:ext uri="{FF2B5EF4-FFF2-40B4-BE49-F238E27FC236}">
                <a16:creationId xmlns:a16="http://schemas.microsoft.com/office/drawing/2014/main" id="{499FEFFE-61F2-1BD2-E6A0-E39652C11BAA}"/>
              </a:ext>
            </a:extLst>
          </p:cNvPr>
          <p:cNvSpPr/>
          <p:nvPr/>
        </p:nvSpPr>
        <p:spPr>
          <a:xfrm>
            <a:off x="3807176" y="1791667"/>
            <a:ext cx="705615" cy="5951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27A73C-A98C-0884-41BE-18EE0FA1C818}"/>
              </a:ext>
            </a:extLst>
          </p:cNvPr>
          <p:cNvPicPr>
            <a:picLocks noChangeAspect="1"/>
          </p:cNvPicPr>
          <p:nvPr/>
        </p:nvPicPr>
        <p:blipFill>
          <a:blip r:embed="rId3"/>
          <a:stretch>
            <a:fillRect/>
          </a:stretch>
        </p:blipFill>
        <p:spPr>
          <a:xfrm>
            <a:off x="4808698" y="1801513"/>
            <a:ext cx="3356446" cy="3817417"/>
          </a:xfrm>
          <a:prstGeom prst="rect">
            <a:avLst/>
          </a:prstGeom>
        </p:spPr>
      </p:pic>
      <p:sp>
        <p:nvSpPr>
          <p:cNvPr id="10" name="Title 1">
            <a:extLst>
              <a:ext uri="{FF2B5EF4-FFF2-40B4-BE49-F238E27FC236}">
                <a16:creationId xmlns:a16="http://schemas.microsoft.com/office/drawing/2014/main" id="{33DB8AFA-BF0C-FBAF-86A7-95BDECDE0B79}"/>
              </a:ext>
            </a:extLst>
          </p:cNvPr>
          <p:cNvSpPr txBox="1">
            <a:spLocks/>
          </p:cNvSpPr>
          <p:nvPr/>
        </p:nvSpPr>
        <p:spPr bwMode="auto">
          <a:xfrm>
            <a:off x="5043254" y="1136177"/>
            <a:ext cx="3512345" cy="12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2pPr>
            <a:lvl3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3pPr>
            <a:lvl4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4pPr>
            <a:lvl5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5pPr>
            <a:lvl6pPr marL="609585"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6pPr>
            <a:lvl7pPr marL="1219170"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7pPr>
            <a:lvl8pPr marL="1828754"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8pPr>
            <a:lvl9pPr marL="2438339"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9pPr>
          </a:lstStyle>
          <a:p>
            <a:endParaRPr lang="en-US" sz="2000" b="1"/>
          </a:p>
        </p:txBody>
      </p:sp>
      <p:sp>
        <p:nvSpPr>
          <p:cNvPr id="12" name="Rectangle: Rounded Corners 11">
            <a:extLst>
              <a:ext uri="{FF2B5EF4-FFF2-40B4-BE49-F238E27FC236}">
                <a16:creationId xmlns:a16="http://schemas.microsoft.com/office/drawing/2014/main" id="{89FD3CB1-CEE4-0D06-0208-D64924341715}"/>
              </a:ext>
            </a:extLst>
          </p:cNvPr>
          <p:cNvSpPr/>
          <p:nvPr/>
        </p:nvSpPr>
        <p:spPr>
          <a:xfrm>
            <a:off x="4860834" y="3651498"/>
            <a:ext cx="2851571" cy="47199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4ADA052-4EC6-74A2-0A92-0DAE0C58DCB9}"/>
              </a:ext>
            </a:extLst>
          </p:cNvPr>
          <p:cNvSpPr/>
          <p:nvPr/>
        </p:nvSpPr>
        <p:spPr>
          <a:xfrm>
            <a:off x="4860834" y="1982125"/>
            <a:ext cx="2911160" cy="8296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6FD687-3D5D-132B-1001-A478C9E39307}"/>
              </a:ext>
            </a:extLst>
          </p:cNvPr>
          <p:cNvSpPr/>
          <p:nvPr/>
        </p:nvSpPr>
        <p:spPr>
          <a:xfrm>
            <a:off x="8334496" y="1712080"/>
            <a:ext cx="3279603" cy="3996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50000"/>
              </a:lnSpc>
              <a:buFont typeface="Arial" panose="020B0604020202020204" pitchFamily="34" charset="0"/>
              <a:buChar char="•"/>
            </a:pPr>
            <a:r>
              <a:rPr lang="en-US" sz="1600">
                <a:solidFill>
                  <a:srgbClr val="00090C"/>
                </a:solidFill>
              </a:rPr>
              <a:t>Supplier account login</a:t>
            </a:r>
          </a:p>
          <a:p>
            <a:pPr marL="285750" indent="-285750">
              <a:lnSpc>
                <a:spcPct val="150000"/>
              </a:lnSpc>
              <a:buFont typeface="Arial" panose="020B0604020202020204" pitchFamily="34" charset="0"/>
              <a:buChar char="•"/>
            </a:pPr>
            <a:r>
              <a:rPr lang="en-US" sz="1600">
                <a:solidFill>
                  <a:srgbClr val="00090C"/>
                </a:solidFill>
              </a:rPr>
              <a:t>Forgot username</a:t>
            </a:r>
          </a:p>
          <a:p>
            <a:pPr marL="285750" indent="-285750">
              <a:lnSpc>
                <a:spcPct val="150000"/>
              </a:lnSpc>
              <a:buFont typeface="Arial" panose="020B0604020202020204" pitchFamily="34" charset="0"/>
              <a:buChar char="•"/>
            </a:pPr>
            <a:r>
              <a:rPr lang="en-US" sz="1600">
                <a:solidFill>
                  <a:srgbClr val="00090C"/>
                </a:solidFill>
              </a:rPr>
              <a:t>Forgot password</a:t>
            </a:r>
          </a:p>
          <a:p>
            <a:pPr marL="285750" indent="-285750">
              <a:lnSpc>
                <a:spcPct val="150000"/>
              </a:lnSpc>
              <a:buFont typeface="Arial" panose="020B0604020202020204" pitchFamily="34" charset="0"/>
              <a:buChar char="•"/>
            </a:pPr>
            <a:r>
              <a:rPr lang="en-US" sz="1600">
                <a:solidFill>
                  <a:srgbClr val="00090C"/>
                </a:solidFill>
              </a:rPr>
              <a:t>Proposals</a:t>
            </a:r>
          </a:p>
          <a:p>
            <a:pPr marL="285750" indent="-285750">
              <a:lnSpc>
                <a:spcPct val="150000"/>
              </a:lnSpc>
              <a:buFont typeface="Arial" panose="020B0604020202020204" pitchFamily="34" charset="0"/>
              <a:buChar char="•"/>
            </a:pPr>
            <a:r>
              <a:rPr lang="en-US" sz="1600">
                <a:solidFill>
                  <a:srgbClr val="00090C"/>
                </a:solidFill>
              </a:rPr>
              <a:t>Event participation</a:t>
            </a:r>
          </a:p>
          <a:p>
            <a:pPr marL="285750" indent="-285750">
              <a:lnSpc>
                <a:spcPct val="150000"/>
              </a:lnSpc>
              <a:buFont typeface="Arial" panose="020B0604020202020204" pitchFamily="34" charset="0"/>
              <a:buChar char="•"/>
            </a:pPr>
            <a:r>
              <a:rPr lang="en-US" sz="1600">
                <a:solidFill>
                  <a:srgbClr val="00090C"/>
                </a:solidFill>
              </a:rPr>
              <a:t>Sourcing event</a:t>
            </a:r>
          </a:p>
          <a:p>
            <a:pPr marL="285750" indent="-285750">
              <a:lnSpc>
                <a:spcPct val="150000"/>
              </a:lnSpc>
              <a:buFont typeface="Arial" panose="020B0604020202020204" pitchFamily="34" charset="0"/>
              <a:buChar char="•"/>
            </a:pPr>
            <a:r>
              <a:rPr lang="en-US" sz="1600">
                <a:solidFill>
                  <a:srgbClr val="00090C"/>
                </a:solidFill>
              </a:rPr>
              <a:t>View award</a:t>
            </a:r>
          </a:p>
          <a:p>
            <a:pPr marL="285750" indent="-285750">
              <a:lnSpc>
                <a:spcPct val="150000"/>
              </a:lnSpc>
              <a:buFont typeface="Arial" panose="020B0604020202020204" pitchFamily="34" charset="0"/>
              <a:buChar char="•"/>
            </a:pPr>
            <a:r>
              <a:rPr lang="en-US" sz="1600">
                <a:solidFill>
                  <a:srgbClr val="00090C"/>
                </a:solidFill>
              </a:rPr>
              <a:t>Account</a:t>
            </a:r>
          </a:p>
          <a:p>
            <a:pPr marL="285750" indent="-285750">
              <a:lnSpc>
                <a:spcPct val="150000"/>
              </a:lnSpc>
              <a:buFont typeface="Arial" panose="020B0604020202020204" pitchFamily="34" charset="0"/>
              <a:buChar char="•"/>
            </a:pPr>
            <a:r>
              <a:rPr lang="en-US" sz="1600">
                <a:solidFill>
                  <a:srgbClr val="00090C"/>
                </a:solidFill>
              </a:rPr>
              <a:t>Warning messages</a:t>
            </a:r>
          </a:p>
          <a:p>
            <a:pPr marL="285750" indent="-285750">
              <a:lnSpc>
                <a:spcPct val="150000"/>
              </a:lnSpc>
              <a:buFont typeface="Arial" panose="020B0604020202020204" pitchFamily="34" charset="0"/>
              <a:buChar char="•"/>
            </a:pPr>
            <a:r>
              <a:rPr lang="en-US" sz="1600">
                <a:solidFill>
                  <a:srgbClr val="00090C"/>
                </a:solidFill>
              </a:rPr>
              <a:t>Error messages</a:t>
            </a:r>
            <a:endParaRPr lang="en-US">
              <a:solidFill>
                <a:srgbClr val="00090C"/>
              </a:solidFill>
            </a:endParaRPr>
          </a:p>
        </p:txBody>
      </p:sp>
      <p:sp>
        <p:nvSpPr>
          <p:cNvPr id="16" name="Teardrop 15">
            <a:extLst>
              <a:ext uri="{FF2B5EF4-FFF2-40B4-BE49-F238E27FC236}">
                <a16:creationId xmlns:a16="http://schemas.microsoft.com/office/drawing/2014/main" id="{B62B50F4-4622-1DB7-74D4-38B58B211BC7}"/>
              </a:ext>
            </a:extLst>
          </p:cNvPr>
          <p:cNvSpPr/>
          <p:nvPr/>
        </p:nvSpPr>
        <p:spPr>
          <a:xfrm>
            <a:off x="2713993" y="2289981"/>
            <a:ext cx="1075300" cy="995493"/>
          </a:xfrm>
          <a:prstGeom prst="teardrop">
            <a:avLst/>
          </a:prstGeom>
          <a:solidFill>
            <a:srgbClr val="FF0000"/>
          </a:solidFill>
          <a:ln>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E5D0135-AD48-B425-D912-C95D4B8303BD}"/>
              </a:ext>
            </a:extLst>
          </p:cNvPr>
          <p:cNvPicPr>
            <a:picLocks noChangeAspect="1"/>
          </p:cNvPicPr>
          <p:nvPr/>
        </p:nvPicPr>
        <p:blipFill>
          <a:blip r:embed="rId4"/>
          <a:stretch>
            <a:fillRect/>
          </a:stretch>
        </p:blipFill>
        <p:spPr>
          <a:xfrm>
            <a:off x="2745015" y="2317355"/>
            <a:ext cx="1044278" cy="94310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a:extLst>
              <a:ext uri="{FF2B5EF4-FFF2-40B4-BE49-F238E27FC236}">
                <a16:creationId xmlns:a16="http://schemas.microsoft.com/office/drawing/2014/main" id="{97DD6358-0949-4423-AFCA-D43A673DAD5E}"/>
              </a:ext>
            </a:extLst>
          </p:cNvPr>
          <p:cNvSpPr/>
          <p:nvPr/>
        </p:nvSpPr>
        <p:spPr>
          <a:xfrm>
            <a:off x="252301" y="1208394"/>
            <a:ext cx="4380787" cy="38330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Go to the top right corner and click on the question mark</a:t>
            </a:r>
            <a:endParaRPr lang="en-US" sz="1200">
              <a:solidFill>
                <a:srgbClr val="FF0000"/>
              </a:solidFill>
            </a:endParaRPr>
          </a:p>
        </p:txBody>
      </p:sp>
      <p:sp>
        <p:nvSpPr>
          <p:cNvPr id="18" name="Rectangle 17">
            <a:extLst>
              <a:ext uri="{FF2B5EF4-FFF2-40B4-BE49-F238E27FC236}">
                <a16:creationId xmlns:a16="http://schemas.microsoft.com/office/drawing/2014/main" id="{CB6AB77C-4185-4EF8-BB79-8030C83A2E5E}"/>
              </a:ext>
            </a:extLst>
          </p:cNvPr>
          <p:cNvSpPr/>
          <p:nvPr/>
        </p:nvSpPr>
        <p:spPr>
          <a:xfrm>
            <a:off x="4819574" y="1220473"/>
            <a:ext cx="3334695" cy="38330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Click on Help Centre and search ‘</a:t>
            </a:r>
            <a:r>
              <a:rPr lang="en-US" sz="1200" b="1"/>
              <a:t>Help Topics</a:t>
            </a:r>
            <a:r>
              <a:rPr lang="en-US" sz="1200"/>
              <a:t>’</a:t>
            </a:r>
            <a:endParaRPr lang="en-US" sz="1200">
              <a:solidFill>
                <a:srgbClr val="FF0000"/>
              </a:solidFill>
            </a:endParaRPr>
          </a:p>
        </p:txBody>
      </p:sp>
      <p:sp>
        <p:nvSpPr>
          <p:cNvPr id="19" name="Rectangle 18">
            <a:extLst>
              <a:ext uri="{FF2B5EF4-FFF2-40B4-BE49-F238E27FC236}">
                <a16:creationId xmlns:a16="http://schemas.microsoft.com/office/drawing/2014/main" id="{5F46AD78-2F54-41FD-8A69-74DC6959375F}"/>
              </a:ext>
            </a:extLst>
          </p:cNvPr>
          <p:cNvSpPr/>
          <p:nvPr/>
        </p:nvSpPr>
        <p:spPr>
          <a:xfrm>
            <a:off x="8334496" y="1208394"/>
            <a:ext cx="3605203" cy="38330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Examples of support materials available in search</a:t>
            </a:r>
            <a:endParaRPr lang="en-US" sz="1200">
              <a:solidFill>
                <a:srgbClr val="FF0000"/>
              </a:solidFill>
            </a:endParaRPr>
          </a:p>
        </p:txBody>
      </p:sp>
    </p:spTree>
    <p:extLst>
      <p:ext uri="{BB962C8B-B14F-4D97-AF65-F5344CB8AC3E}">
        <p14:creationId xmlns:p14="http://schemas.microsoft.com/office/powerpoint/2010/main" val="51047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75418" y="226564"/>
            <a:ext cx="11464480" cy="979200"/>
          </a:xfrm>
        </p:spPr>
        <p:txBody>
          <a:bodyPr/>
          <a:lstStyle/>
          <a:p>
            <a:r>
              <a:rPr lang="en-US" b="1">
                <a:effectLst>
                  <a:outerShdw blurRad="38100" dist="38100" dir="2700000" algn="tl">
                    <a:srgbClr val="000000">
                      <a:alpha val="43137"/>
                    </a:srgbClr>
                  </a:outerShdw>
                </a:effectLst>
              </a:rPr>
              <a:t>How to find training videos or further support</a:t>
            </a:r>
          </a:p>
        </p:txBody>
      </p:sp>
      <p:pic>
        <p:nvPicPr>
          <p:cNvPr id="7" name="Picture 6">
            <a:extLst>
              <a:ext uri="{FF2B5EF4-FFF2-40B4-BE49-F238E27FC236}">
                <a16:creationId xmlns:a16="http://schemas.microsoft.com/office/drawing/2014/main" id="{EE5AF339-19AB-4DC5-AC18-9914C80E9BCD}"/>
              </a:ext>
            </a:extLst>
          </p:cNvPr>
          <p:cNvPicPr>
            <a:picLocks noChangeAspect="1"/>
          </p:cNvPicPr>
          <p:nvPr/>
        </p:nvPicPr>
        <p:blipFill>
          <a:blip r:embed="rId2"/>
          <a:stretch>
            <a:fillRect/>
          </a:stretch>
        </p:blipFill>
        <p:spPr>
          <a:xfrm>
            <a:off x="623003" y="1572292"/>
            <a:ext cx="5591919" cy="3713415"/>
          </a:xfrm>
          <a:prstGeom prst="rect">
            <a:avLst/>
          </a:prstGeom>
        </p:spPr>
      </p:pic>
      <p:sp>
        <p:nvSpPr>
          <p:cNvPr id="12" name="Rectangle: Rounded Corners 11">
            <a:extLst>
              <a:ext uri="{FF2B5EF4-FFF2-40B4-BE49-F238E27FC236}">
                <a16:creationId xmlns:a16="http://schemas.microsoft.com/office/drawing/2014/main" id="{B316CA8F-DB63-2C92-B2EA-8B2BEBA69A6A}"/>
              </a:ext>
            </a:extLst>
          </p:cNvPr>
          <p:cNvSpPr/>
          <p:nvPr/>
        </p:nvSpPr>
        <p:spPr>
          <a:xfrm>
            <a:off x="1011184" y="1789755"/>
            <a:ext cx="396193" cy="2108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FDE75369-A666-3DEB-7788-B300FD2B72A1}"/>
              </a:ext>
            </a:extLst>
          </p:cNvPr>
          <p:cNvSpPr/>
          <p:nvPr/>
        </p:nvSpPr>
        <p:spPr>
          <a:xfrm>
            <a:off x="723878" y="2688377"/>
            <a:ext cx="2237364" cy="2975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3269CD67-055D-91DA-7286-9CC48ED2A33E}"/>
              </a:ext>
            </a:extLst>
          </p:cNvPr>
          <p:cNvSpPr/>
          <p:nvPr/>
        </p:nvSpPr>
        <p:spPr>
          <a:xfrm rot="5400000">
            <a:off x="4985576" y="764918"/>
            <a:ext cx="182880" cy="40297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579F99-F34A-FB5A-431B-F373A07421C3}"/>
              </a:ext>
            </a:extLst>
          </p:cNvPr>
          <p:cNvSpPr/>
          <p:nvPr/>
        </p:nvSpPr>
        <p:spPr>
          <a:xfrm>
            <a:off x="7091915" y="2617528"/>
            <a:ext cx="3283477" cy="439281"/>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Click to access short, self-help training videos</a:t>
            </a:r>
          </a:p>
        </p:txBody>
      </p:sp>
      <p:sp>
        <p:nvSpPr>
          <p:cNvPr id="5" name="Rectangle: Rounded Corners 4">
            <a:extLst>
              <a:ext uri="{FF2B5EF4-FFF2-40B4-BE49-F238E27FC236}">
                <a16:creationId xmlns:a16="http://schemas.microsoft.com/office/drawing/2014/main" id="{150DB32E-6C95-1381-196A-2A9D3246E79F}"/>
              </a:ext>
            </a:extLst>
          </p:cNvPr>
          <p:cNvSpPr/>
          <p:nvPr/>
        </p:nvSpPr>
        <p:spPr>
          <a:xfrm>
            <a:off x="1466575" y="1789755"/>
            <a:ext cx="396193" cy="2108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F5E32560-FE6D-0A1F-1230-ACD0B59E42E3}"/>
              </a:ext>
            </a:extLst>
          </p:cNvPr>
          <p:cNvSpPr/>
          <p:nvPr/>
        </p:nvSpPr>
        <p:spPr>
          <a:xfrm rot="4800721">
            <a:off x="3412972" y="-111628"/>
            <a:ext cx="182880" cy="329871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663EDB-2475-1316-C743-E7EE369619D1}"/>
              </a:ext>
            </a:extLst>
          </p:cNvPr>
          <p:cNvSpPr/>
          <p:nvPr/>
        </p:nvSpPr>
        <p:spPr>
          <a:xfrm>
            <a:off x="5077016" y="1080126"/>
            <a:ext cx="4408359" cy="319992"/>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If you need any help from Ariba support, click on ‘</a:t>
            </a:r>
            <a:r>
              <a:rPr lang="en-US" sz="1200" b="1"/>
              <a:t>Contact us</a:t>
            </a:r>
            <a:r>
              <a:rPr lang="en-US" sz="1200"/>
              <a:t>’</a:t>
            </a:r>
          </a:p>
        </p:txBody>
      </p:sp>
      <p:sp>
        <p:nvSpPr>
          <p:cNvPr id="10" name="Arrow: Down 9">
            <a:extLst>
              <a:ext uri="{FF2B5EF4-FFF2-40B4-BE49-F238E27FC236}">
                <a16:creationId xmlns:a16="http://schemas.microsoft.com/office/drawing/2014/main" id="{F6E4CC43-F4BC-2AB7-15B2-677074256B31}"/>
              </a:ext>
            </a:extLst>
          </p:cNvPr>
          <p:cNvSpPr/>
          <p:nvPr/>
        </p:nvSpPr>
        <p:spPr>
          <a:xfrm>
            <a:off x="1061050" y="1274206"/>
            <a:ext cx="182880" cy="462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664339-E708-7EAA-81B1-19A7B0524AA7}"/>
              </a:ext>
            </a:extLst>
          </p:cNvPr>
          <p:cNvSpPr/>
          <p:nvPr/>
        </p:nvSpPr>
        <p:spPr>
          <a:xfrm>
            <a:off x="723878" y="1051602"/>
            <a:ext cx="2123825" cy="37604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Go to ‘</a:t>
            </a:r>
            <a:r>
              <a:rPr lang="en-US" sz="1200" b="1"/>
              <a:t>Learning</a:t>
            </a:r>
            <a:r>
              <a:rPr lang="en-US" sz="1200"/>
              <a:t>’ section</a:t>
            </a:r>
          </a:p>
        </p:txBody>
      </p:sp>
    </p:spTree>
    <p:extLst>
      <p:ext uri="{BB962C8B-B14F-4D97-AF65-F5344CB8AC3E}">
        <p14:creationId xmlns:p14="http://schemas.microsoft.com/office/powerpoint/2010/main" val="219551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CC9480F-9F81-0712-E80C-018DF0A4E2C5}"/>
              </a:ext>
            </a:extLst>
          </p:cNvPr>
          <p:cNvPicPr>
            <a:picLocks noChangeAspect="1"/>
          </p:cNvPicPr>
          <p:nvPr/>
        </p:nvPicPr>
        <p:blipFill>
          <a:blip r:embed="rId3"/>
          <a:stretch>
            <a:fillRect/>
          </a:stretch>
        </p:blipFill>
        <p:spPr>
          <a:xfrm>
            <a:off x="5831878" y="1738105"/>
            <a:ext cx="5100859" cy="4403305"/>
          </a:xfrm>
          <a:prstGeom prst="rect">
            <a:avLst/>
          </a:prstGeom>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94761" y="235145"/>
            <a:ext cx="11435971" cy="979200"/>
          </a:xfrm>
        </p:spPr>
        <p:txBody>
          <a:bodyPr/>
          <a:lstStyle/>
          <a:p>
            <a:r>
              <a:rPr lang="en-US" b="1">
                <a:effectLst>
                  <a:outerShdw blurRad="38100" dist="38100" dir="2700000" algn="tl">
                    <a:srgbClr val="000000">
                      <a:alpha val="43137"/>
                    </a:srgbClr>
                  </a:outerShdw>
                </a:effectLst>
              </a:rPr>
              <a:t>How to login</a:t>
            </a:r>
          </a:p>
        </p:txBody>
      </p:sp>
      <p:pic>
        <p:nvPicPr>
          <p:cNvPr id="6" name="Picture 5">
            <a:extLst>
              <a:ext uri="{FF2B5EF4-FFF2-40B4-BE49-F238E27FC236}">
                <a16:creationId xmlns:a16="http://schemas.microsoft.com/office/drawing/2014/main" id="{5EF2145D-66D4-C1B7-2650-AF8C61E6C759}"/>
              </a:ext>
            </a:extLst>
          </p:cNvPr>
          <p:cNvPicPr>
            <a:picLocks noChangeAspect="1"/>
          </p:cNvPicPr>
          <p:nvPr/>
        </p:nvPicPr>
        <p:blipFill rotWithShape="1">
          <a:blip r:embed="rId4"/>
          <a:srcRect r="38986" b="91028"/>
          <a:stretch/>
        </p:blipFill>
        <p:spPr>
          <a:xfrm>
            <a:off x="298701" y="2060951"/>
            <a:ext cx="2688771" cy="343781"/>
          </a:xfrm>
          <a:prstGeom prst="rect">
            <a:avLst/>
          </a:prstGeom>
          <a:ln w="15875">
            <a:noFill/>
          </a:ln>
        </p:spPr>
      </p:pic>
      <p:sp>
        <p:nvSpPr>
          <p:cNvPr id="21" name="Rectangle 20">
            <a:extLst>
              <a:ext uri="{FF2B5EF4-FFF2-40B4-BE49-F238E27FC236}">
                <a16:creationId xmlns:a16="http://schemas.microsoft.com/office/drawing/2014/main" id="{C1CE6EC2-21DC-64A4-873A-1582B176DABC}"/>
              </a:ext>
            </a:extLst>
          </p:cNvPr>
          <p:cNvSpPr/>
          <p:nvPr/>
        </p:nvSpPr>
        <p:spPr>
          <a:xfrm>
            <a:off x="6787218" y="2105157"/>
            <a:ext cx="1153533" cy="3246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9E193CC-5D17-45F2-B521-A7B44DE234D5}"/>
              </a:ext>
            </a:extLst>
          </p:cNvPr>
          <p:cNvGrpSpPr/>
          <p:nvPr/>
        </p:nvGrpSpPr>
        <p:grpSpPr>
          <a:xfrm>
            <a:off x="242959" y="2501462"/>
            <a:ext cx="4657811" cy="3695971"/>
            <a:chOff x="268185" y="2679592"/>
            <a:chExt cx="4657811" cy="3695971"/>
          </a:xfrm>
        </p:grpSpPr>
        <p:pic>
          <p:nvPicPr>
            <p:cNvPr id="5" name="Picture 4">
              <a:extLst>
                <a:ext uri="{FF2B5EF4-FFF2-40B4-BE49-F238E27FC236}">
                  <a16:creationId xmlns:a16="http://schemas.microsoft.com/office/drawing/2014/main" id="{A1D0817F-B31C-6635-F28F-B0C880E21E14}"/>
                </a:ext>
              </a:extLst>
            </p:cNvPr>
            <p:cNvPicPr>
              <a:picLocks noChangeAspect="1"/>
            </p:cNvPicPr>
            <p:nvPr/>
          </p:nvPicPr>
          <p:blipFill rotWithShape="1">
            <a:blip r:embed="rId4"/>
            <a:srcRect l="48368" t="14893" r="-897" b="25684"/>
            <a:stretch/>
          </p:blipFill>
          <p:spPr>
            <a:xfrm>
              <a:off x="268185" y="2679592"/>
              <a:ext cx="3757550" cy="3695971"/>
            </a:xfrm>
            <a:prstGeom prst="rect">
              <a:avLst/>
            </a:prstGeom>
            <a:ln w="15875">
              <a:noFill/>
            </a:ln>
          </p:spPr>
        </p:pic>
        <p:sp>
          <p:nvSpPr>
            <p:cNvPr id="9" name="Arrow: Down 8">
              <a:extLst>
                <a:ext uri="{FF2B5EF4-FFF2-40B4-BE49-F238E27FC236}">
                  <a16:creationId xmlns:a16="http://schemas.microsoft.com/office/drawing/2014/main" id="{C958BB9B-1DC0-2CF1-93D1-D9A658DBA144}"/>
                </a:ext>
              </a:extLst>
            </p:cNvPr>
            <p:cNvSpPr/>
            <p:nvPr/>
          </p:nvSpPr>
          <p:spPr>
            <a:xfrm rot="4437814">
              <a:off x="2151977" y="2403895"/>
              <a:ext cx="182880" cy="2926080"/>
            </a:xfrm>
            <a:prstGeom prst="downArrow">
              <a:avLst>
                <a:gd name="adj1" fmla="val 50000"/>
                <a:gd name="adj2" fmla="val 10056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4699E8-0FF5-7C49-E79B-0BA8469D21C4}"/>
                </a:ext>
              </a:extLst>
            </p:cNvPr>
            <p:cNvSpPr/>
            <p:nvPr/>
          </p:nvSpPr>
          <p:spPr>
            <a:xfrm>
              <a:off x="3511072" y="3404843"/>
              <a:ext cx="1395855" cy="601297"/>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To respond in SAP Ariba, ‘</a:t>
              </a:r>
              <a:r>
                <a:rPr lang="en-US" sz="1200" b="1"/>
                <a:t>Click Here</a:t>
              </a:r>
              <a:r>
                <a:rPr lang="en-US" sz="1200"/>
                <a:t>’</a:t>
              </a:r>
              <a:endParaRPr lang="en-US" sz="1200">
                <a:cs typeface="Arial"/>
              </a:endParaRPr>
            </a:p>
          </p:txBody>
        </p:sp>
        <p:sp>
          <p:nvSpPr>
            <p:cNvPr id="25" name="Rectangle 24">
              <a:extLst>
                <a:ext uri="{FF2B5EF4-FFF2-40B4-BE49-F238E27FC236}">
                  <a16:creationId xmlns:a16="http://schemas.microsoft.com/office/drawing/2014/main" id="{253D3E12-AF42-356F-F7B6-1C74BB1FFDE4}"/>
                </a:ext>
              </a:extLst>
            </p:cNvPr>
            <p:cNvSpPr/>
            <p:nvPr/>
          </p:nvSpPr>
          <p:spPr>
            <a:xfrm>
              <a:off x="3530141" y="4649061"/>
              <a:ext cx="1395855" cy="1220612"/>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Access link is valid for 30 days.</a:t>
              </a:r>
            </a:p>
            <a:p>
              <a:pPr algn="ctr"/>
              <a:r>
                <a:rPr lang="en-US" sz="1200"/>
                <a:t>This is not the deadline to submit your response</a:t>
              </a:r>
              <a:endParaRPr lang="en-US" sz="1200">
                <a:cs typeface="Arial"/>
              </a:endParaRPr>
            </a:p>
          </p:txBody>
        </p:sp>
        <p:sp>
          <p:nvSpPr>
            <p:cNvPr id="26" name="Arrow: Down 25">
              <a:extLst>
                <a:ext uri="{FF2B5EF4-FFF2-40B4-BE49-F238E27FC236}">
                  <a16:creationId xmlns:a16="http://schemas.microsoft.com/office/drawing/2014/main" id="{B0B25630-A85F-89DE-8B8A-6C4F10DBB66C}"/>
                </a:ext>
              </a:extLst>
            </p:cNvPr>
            <p:cNvSpPr/>
            <p:nvPr/>
          </p:nvSpPr>
          <p:spPr>
            <a:xfrm rot="5400000">
              <a:off x="2642392" y="3963261"/>
              <a:ext cx="182880" cy="1554480"/>
            </a:xfrm>
            <a:prstGeom prst="downArrow">
              <a:avLst>
                <a:gd name="adj1" fmla="val 50000"/>
                <a:gd name="adj2" fmla="val 813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7825C917-0163-6B69-E745-429DCA0DAD54}"/>
              </a:ext>
            </a:extLst>
          </p:cNvPr>
          <p:cNvSpPr/>
          <p:nvPr/>
        </p:nvSpPr>
        <p:spPr>
          <a:xfrm>
            <a:off x="811879" y="3159533"/>
            <a:ext cx="831207" cy="175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D1F91EB2-BC79-67AB-CEEB-BEA5DF645284}"/>
              </a:ext>
            </a:extLst>
          </p:cNvPr>
          <p:cNvSpPr/>
          <p:nvPr/>
        </p:nvSpPr>
        <p:spPr>
          <a:xfrm>
            <a:off x="7239020" y="3706824"/>
            <a:ext cx="608252" cy="22349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ECD1512A-B9BD-2E65-6CDA-994A4C69E20B}"/>
              </a:ext>
            </a:extLst>
          </p:cNvPr>
          <p:cNvSpPr/>
          <p:nvPr/>
        </p:nvSpPr>
        <p:spPr>
          <a:xfrm rot="5400000">
            <a:off x="8236012" y="3379451"/>
            <a:ext cx="182880" cy="837628"/>
          </a:xfrm>
          <a:prstGeom prst="downArrow">
            <a:avLst>
              <a:gd name="adj1" fmla="val 50000"/>
              <a:gd name="adj2" fmla="val 623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62A0486-1F27-2742-FD4E-43D58D0B3F06}"/>
              </a:ext>
            </a:extLst>
          </p:cNvPr>
          <p:cNvSpPr/>
          <p:nvPr/>
        </p:nvSpPr>
        <p:spPr>
          <a:xfrm>
            <a:off x="6276276" y="3319876"/>
            <a:ext cx="608252" cy="22349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56DBC315-923E-0CD2-F27B-96BC34256FC5}"/>
              </a:ext>
            </a:extLst>
          </p:cNvPr>
          <p:cNvSpPr/>
          <p:nvPr/>
        </p:nvSpPr>
        <p:spPr>
          <a:xfrm rot="5400000">
            <a:off x="7239059" y="3023445"/>
            <a:ext cx="182880" cy="791212"/>
          </a:xfrm>
          <a:prstGeom prst="downArrow">
            <a:avLst>
              <a:gd name="adj1" fmla="val 50000"/>
              <a:gd name="adj2" fmla="val 623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997DC40-0A4E-4890-B9BE-6786E451A3DF}"/>
              </a:ext>
            </a:extLst>
          </p:cNvPr>
          <p:cNvSpPr/>
          <p:nvPr/>
        </p:nvSpPr>
        <p:spPr>
          <a:xfrm>
            <a:off x="294761" y="1126263"/>
            <a:ext cx="4827310" cy="572774"/>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You will receive an email from Infineum with a link to participate in a sourcing Event</a:t>
            </a:r>
            <a:endParaRPr lang="en-US">
              <a:cs typeface="Arial"/>
            </a:endParaRPr>
          </a:p>
        </p:txBody>
      </p:sp>
      <p:sp>
        <p:nvSpPr>
          <p:cNvPr id="30" name="Rectangle 29">
            <a:extLst>
              <a:ext uri="{FF2B5EF4-FFF2-40B4-BE49-F238E27FC236}">
                <a16:creationId xmlns:a16="http://schemas.microsoft.com/office/drawing/2014/main" id="{485BDDA2-E7EE-4C64-B766-806249CD028E}"/>
              </a:ext>
            </a:extLst>
          </p:cNvPr>
          <p:cNvSpPr/>
          <p:nvPr/>
        </p:nvSpPr>
        <p:spPr>
          <a:xfrm>
            <a:off x="5831877" y="1125957"/>
            <a:ext cx="5100859" cy="572774"/>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t>When clicking to access the Event, the system will direct you to the Supplier Sign-up page</a:t>
            </a:r>
            <a:endParaRPr lang="en-US">
              <a:cs typeface="Arial"/>
            </a:endParaRPr>
          </a:p>
        </p:txBody>
      </p:sp>
      <p:sp>
        <p:nvSpPr>
          <p:cNvPr id="24" name="Rectangle 23">
            <a:extLst>
              <a:ext uri="{FF2B5EF4-FFF2-40B4-BE49-F238E27FC236}">
                <a16:creationId xmlns:a16="http://schemas.microsoft.com/office/drawing/2014/main" id="{FCAC7339-CE2E-C093-46C6-F76CFCC3E434}"/>
              </a:ext>
            </a:extLst>
          </p:cNvPr>
          <p:cNvSpPr/>
          <p:nvPr/>
        </p:nvSpPr>
        <p:spPr>
          <a:xfrm>
            <a:off x="7589916" y="3354730"/>
            <a:ext cx="1566276" cy="294306"/>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Click here to sign up</a:t>
            </a:r>
            <a:endParaRPr lang="en-US" sz="1200">
              <a:cs typeface="Arial"/>
            </a:endParaRPr>
          </a:p>
        </p:txBody>
      </p:sp>
      <p:sp>
        <p:nvSpPr>
          <p:cNvPr id="23" name="Rectangle 22">
            <a:extLst>
              <a:ext uri="{FF2B5EF4-FFF2-40B4-BE49-F238E27FC236}">
                <a16:creationId xmlns:a16="http://schemas.microsoft.com/office/drawing/2014/main" id="{64CF0E4D-30D8-FCE7-32E2-387DE7D2C980}"/>
              </a:ext>
            </a:extLst>
          </p:cNvPr>
          <p:cNvSpPr/>
          <p:nvPr/>
        </p:nvSpPr>
        <p:spPr>
          <a:xfrm>
            <a:off x="8431079" y="3688410"/>
            <a:ext cx="2360997" cy="483814"/>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Click here if you already have SAP Ariba account </a:t>
            </a:r>
            <a:endParaRPr lang="en-US" sz="1200">
              <a:cs typeface="Arial"/>
            </a:endParaRPr>
          </a:p>
        </p:txBody>
      </p:sp>
    </p:spTree>
    <p:extLst>
      <p:ext uri="{BB962C8B-B14F-4D97-AF65-F5344CB8AC3E}">
        <p14:creationId xmlns:p14="http://schemas.microsoft.com/office/powerpoint/2010/main" val="109676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80176" y="264393"/>
            <a:ext cx="11440336" cy="979200"/>
          </a:xfrm>
        </p:spPr>
        <p:txBody>
          <a:bodyPr/>
          <a:lstStyle/>
          <a:p>
            <a:r>
              <a:rPr lang="en-US" b="1">
                <a:effectLst>
                  <a:outerShdw blurRad="38100" dist="38100" dir="2700000" algn="tl">
                    <a:srgbClr val="000000">
                      <a:alpha val="43137"/>
                    </a:srgbClr>
                  </a:outerShdw>
                </a:effectLst>
              </a:rPr>
              <a:t>Creating an account in SAP Ariba</a:t>
            </a:r>
          </a:p>
        </p:txBody>
      </p:sp>
      <p:pic>
        <p:nvPicPr>
          <p:cNvPr id="20" name="Picture 19">
            <a:extLst>
              <a:ext uri="{FF2B5EF4-FFF2-40B4-BE49-F238E27FC236}">
                <a16:creationId xmlns:a16="http://schemas.microsoft.com/office/drawing/2014/main" id="{013EA24D-C72A-4DC5-4E88-8FF295BA8F33}"/>
              </a:ext>
            </a:extLst>
          </p:cNvPr>
          <p:cNvPicPr>
            <a:picLocks noChangeAspect="1"/>
          </p:cNvPicPr>
          <p:nvPr/>
        </p:nvPicPr>
        <p:blipFill rotWithShape="1">
          <a:blip r:embed="rId3"/>
          <a:srcRect l="5554" r="-2075"/>
          <a:stretch/>
        </p:blipFill>
        <p:spPr>
          <a:xfrm>
            <a:off x="343613" y="1560742"/>
            <a:ext cx="4028264" cy="4466813"/>
          </a:xfrm>
          <a:prstGeom prst="rect">
            <a:avLst/>
          </a:prstGeom>
        </p:spPr>
      </p:pic>
      <p:sp>
        <p:nvSpPr>
          <p:cNvPr id="28" name="Arrow: Down 27">
            <a:extLst>
              <a:ext uri="{FF2B5EF4-FFF2-40B4-BE49-F238E27FC236}">
                <a16:creationId xmlns:a16="http://schemas.microsoft.com/office/drawing/2014/main" id="{564FCDB3-FBDE-AAF3-8A16-50A183F29896}"/>
              </a:ext>
            </a:extLst>
          </p:cNvPr>
          <p:cNvSpPr/>
          <p:nvPr/>
        </p:nvSpPr>
        <p:spPr>
          <a:xfrm rot="5400000">
            <a:off x="3538201" y="3408456"/>
            <a:ext cx="182880" cy="43168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352F416-55E4-42CA-3D1B-58204B464998}"/>
              </a:ext>
            </a:extLst>
          </p:cNvPr>
          <p:cNvSpPr/>
          <p:nvPr/>
        </p:nvSpPr>
        <p:spPr>
          <a:xfrm>
            <a:off x="3846929" y="3474875"/>
            <a:ext cx="1993452" cy="973906"/>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Enter your company  information and setup the user ID and password for yourself </a:t>
            </a:r>
            <a:endParaRPr lang="en-US" sz="1200">
              <a:cs typeface="Arial"/>
            </a:endParaRPr>
          </a:p>
        </p:txBody>
      </p:sp>
      <p:sp>
        <p:nvSpPr>
          <p:cNvPr id="34" name="Arrow: Down 33">
            <a:extLst>
              <a:ext uri="{FF2B5EF4-FFF2-40B4-BE49-F238E27FC236}">
                <a16:creationId xmlns:a16="http://schemas.microsoft.com/office/drawing/2014/main" id="{CE510899-7BFF-92D2-6A0C-380A0A3C27DA}"/>
              </a:ext>
            </a:extLst>
          </p:cNvPr>
          <p:cNvSpPr/>
          <p:nvPr/>
        </p:nvSpPr>
        <p:spPr>
          <a:xfrm rot="5400000">
            <a:off x="3529341" y="4535373"/>
            <a:ext cx="182880" cy="43168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ADDF9C12-FE21-3FEA-9D61-48E364CA494D}"/>
              </a:ext>
            </a:extLst>
          </p:cNvPr>
          <p:cNvSpPr txBox="1">
            <a:spLocks/>
          </p:cNvSpPr>
          <p:nvPr/>
        </p:nvSpPr>
        <p:spPr bwMode="auto">
          <a:xfrm>
            <a:off x="385007" y="1362527"/>
            <a:ext cx="4632585" cy="51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2pPr>
            <a:lvl3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3pPr>
            <a:lvl4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4pPr>
            <a:lvl5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5pPr>
            <a:lvl6pPr marL="609585"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6pPr>
            <a:lvl7pPr marL="1219170"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7pPr>
            <a:lvl8pPr marL="1828754"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8pPr>
            <a:lvl9pPr marL="2438339"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9pPr>
          </a:lstStyle>
          <a:p>
            <a:r>
              <a:rPr lang="en-US" sz="2000" b="1"/>
              <a:t>Creating a new SAP Ariba account</a:t>
            </a:r>
          </a:p>
        </p:txBody>
      </p:sp>
      <p:pic>
        <p:nvPicPr>
          <p:cNvPr id="16" name="Picture 15">
            <a:extLst>
              <a:ext uri="{FF2B5EF4-FFF2-40B4-BE49-F238E27FC236}">
                <a16:creationId xmlns:a16="http://schemas.microsoft.com/office/drawing/2014/main" id="{D898B9DC-740F-4003-C844-B0A00A5B0CA9}"/>
              </a:ext>
            </a:extLst>
          </p:cNvPr>
          <p:cNvPicPr>
            <a:picLocks noChangeAspect="1"/>
          </p:cNvPicPr>
          <p:nvPr/>
        </p:nvPicPr>
        <p:blipFill>
          <a:blip r:embed="rId4"/>
          <a:stretch>
            <a:fillRect/>
          </a:stretch>
        </p:blipFill>
        <p:spPr>
          <a:xfrm>
            <a:off x="6338643" y="2221338"/>
            <a:ext cx="5627186" cy="3885568"/>
          </a:xfrm>
          <a:prstGeom prst="rect">
            <a:avLst/>
          </a:prstGeom>
        </p:spPr>
      </p:pic>
      <p:sp>
        <p:nvSpPr>
          <p:cNvPr id="17" name="Rectangle 16">
            <a:extLst>
              <a:ext uri="{FF2B5EF4-FFF2-40B4-BE49-F238E27FC236}">
                <a16:creationId xmlns:a16="http://schemas.microsoft.com/office/drawing/2014/main" id="{FAADDA13-4D2A-9495-B3B1-8F2F38E6AA9F}"/>
              </a:ext>
            </a:extLst>
          </p:cNvPr>
          <p:cNvSpPr/>
          <p:nvPr/>
        </p:nvSpPr>
        <p:spPr>
          <a:xfrm>
            <a:off x="10515969" y="1060718"/>
            <a:ext cx="1395855" cy="951281"/>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Having an issue logging-in? Click on the question mark to open the </a:t>
            </a:r>
            <a:endParaRPr lang="pl-PL" sz="1200"/>
          </a:p>
          <a:p>
            <a:pPr algn="ctr"/>
            <a:r>
              <a:rPr lang="en-US" sz="1200"/>
              <a:t>Help Center</a:t>
            </a:r>
            <a:endParaRPr lang="en-US" sz="1200">
              <a:cs typeface="Arial"/>
            </a:endParaRPr>
          </a:p>
        </p:txBody>
      </p:sp>
      <p:sp>
        <p:nvSpPr>
          <p:cNvPr id="18" name="Oval 17">
            <a:extLst>
              <a:ext uri="{FF2B5EF4-FFF2-40B4-BE49-F238E27FC236}">
                <a16:creationId xmlns:a16="http://schemas.microsoft.com/office/drawing/2014/main" id="{9932FB52-3DDE-EE90-7F22-A22117E00383}"/>
              </a:ext>
            </a:extLst>
          </p:cNvPr>
          <p:cNvSpPr/>
          <p:nvPr/>
        </p:nvSpPr>
        <p:spPr>
          <a:xfrm>
            <a:off x="11376262" y="2236996"/>
            <a:ext cx="172995" cy="171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5A3C4234-19AE-2EB0-208F-3CE9EAA464D4}"/>
              </a:ext>
            </a:extLst>
          </p:cNvPr>
          <p:cNvSpPr/>
          <p:nvPr/>
        </p:nvSpPr>
        <p:spPr>
          <a:xfrm>
            <a:off x="11379838" y="2013349"/>
            <a:ext cx="182880" cy="2236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EE0E2317-3D38-AF74-57E6-32CD705B0C14}"/>
              </a:ext>
            </a:extLst>
          </p:cNvPr>
          <p:cNvSpPr/>
          <p:nvPr/>
        </p:nvSpPr>
        <p:spPr>
          <a:xfrm>
            <a:off x="10300962" y="2486461"/>
            <a:ext cx="1075300" cy="995493"/>
          </a:xfrm>
          <a:prstGeom prst="teardrop">
            <a:avLst/>
          </a:prstGeom>
          <a:solidFill>
            <a:srgbClr val="FF0000"/>
          </a:solidFill>
          <a:ln>
            <a:solidFill>
              <a:srgbClr val="FF0000">
                <a:alpha val="9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00C52B3-4592-F01F-7153-E9393955F641}"/>
              </a:ext>
            </a:extLst>
          </p:cNvPr>
          <p:cNvPicPr>
            <a:picLocks noChangeAspect="1"/>
          </p:cNvPicPr>
          <p:nvPr/>
        </p:nvPicPr>
        <p:blipFill>
          <a:blip r:embed="rId5"/>
          <a:stretch>
            <a:fillRect/>
          </a:stretch>
        </p:blipFill>
        <p:spPr>
          <a:xfrm>
            <a:off x="10324495" y="2521816"/>
            <a:ext cx="1044278" cy="94310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Title 1">
            <a:extLst>
              <a:ext uri="{FF2B5EF4-FFF2-40B4-BE49-F238E27FC236}">
                <a16:creationId xmlns:a16="http://schemas.microsoft.com/office/drawing/2014/main" id="{7AD76670-1312-E8EB-803D-22844DF2457C}"/>
              </a:ext>
            </a:extLst>
          </p:cNvPr>
          <p:cNvSpPr txBox="1">
            <a:spLocks/>
          </p:cNvSpPr>
          <p:nvPr/>
        </p:nvSpPr>
        <p:spPr bwMode="auto">
          <a:xfrm>
            <a:off x="6266301" y="1791190"/>
            <a:ext cx="5540692" cy="91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914377"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2pPr>
            <a:lvl3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3pPr>
            <a:lvl4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4pPr>
            <a:lvl5pPr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5pPr>
            <a:lvl6pPr marL="609585"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6pPr>
            <a:lvl7pPr marL="1219170"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7pPr>
            <a:lvl8pPr marL="1828754"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8pPr>
            <a:lvl9pPr marL="2438339" algn="l" defTabSz="914377" rtl="0" eaLnBrk="1" fontAlgn="base" hangingPunct="1">
              <a:lnSpc>
                <a:spcPct val="90000"/>
              </a:lnSpc>
              <a:spcBef>
                <a:spcPct val="0"/>
              </a:spcBef>
              <a:spcAft>
                <a:spcPct val="0"/>
              </a:spcAft>
              <a:defRPr sz="3200">
                <a:solidFill>
                  <a:schemeClr val="tx1"/>
                </a:solidFill>
                <a:latin typeface="Arial" panose="020B0604020202020204" pitchFamily="34" charset="0"/>
              </a:defRPr>
            </a:lvl9pPr>
          </a:lstStyle>
          <a:p>
            <a:r>
              <a:rPr lang="en-US" sz="2000" b="1"/>
              <a:t>Already have an account? </a:t>
            </a:r>
          </a:p>
        </p:txBody>
      </p:sp>
      <p:sp>
        <p:nvSpPr>
          <p:cNvPr id="24" name="Rectangle 23">
            <a:extLst>
              <a:ext uri="{FF2B5EF4-FFF2-40B4-BE49-F238E27FC236}">
                <a16:creationId xmlns:a16="http://schemas.microsoft.com/office/drawing/2014/main" id="{B20D70F9-444C-F778-5465-2D1809E764B3}"/>
              </a:ext>
            </a:extLst>
          </p:cNvPr>
          <p:cNvSpPr/>
          <p:nvPr/>
        </p:nvSpPr>
        <p:spPr>
          <a:xfrm>
            <a:off x="6338643" y="4287404"/>
            <a:ext cx="3301734" cy="82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1A6A6E8-16B4-A5BB-2260-6BB49B5719FE}"/>
              </a:ext>
            </a:extLst>
          </p:cNvPr>
          <p:cNvPicPr>
            <a:picLocks noChangeAspect="1"/>
          </p:cNvPicPr>
          <p:nvPr/>
        </p:nvPicPr>
        <p:blipFill>
          <a:blip r:embed="rId6"/>
          <a:stretch>
            <a:fillRect/>
          </a:stretch>
        </p:blipFill>
        <p:spPr>
          <a:xfrm>
            <a:off x="6338643" y="2229951"/>
            <a:ext cx="2999220" cy="2378476"/>
          </a:xfrm>
          <a:prstGeom prst="rect">
            <a:avLst/>
          </a:prstGeom>
        </p:spPr>
      </p:pic>
      <p:sp>
        <p:nvSpPr>
          <p:cNvPr id="26" name="Arrow: Down 25">
            <a:extLst>
              <a:ext uri="{FF2B5EF4-FFF2-40B4-BE49-F238E27FC236}">
                <a16:creationId xmlns:a16="http://schemas.microsoft.com/office/drawing/2014/main" id="{A88F6D68-315F-9EB1-41BC-253E4979E547}"/>
              </a:ext>
            </a:extLst>
          </p:cNvPr>
          <p:cNvSpPr/>
          <p:nvPr/>
        </p:nvSpPr>
        <p:spPr>
          <a:xfrm rot="5400000">
            <a:off x="8157560" y="3266112"/>
            <a:ext cx="182880" cy="43168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DCC607-1179-4BB0-A670-9673AD8171E2}"/>
              </a:ext>
            </a:extLst>
          </p:cNvPr>
          <p:cNvSpPr/>
          <p:nvPr/>
        </p:nvSpPr>
        <p:spPr>
          <a:xfrm>
            <a:off x="7926126" y="4015105"/>
            <a:ext cx="1637103" cy="433656"/>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Click here if you have forgotten credentials</a:t>
            </a:r>
            <a:endParaRPr lang="en-US" sz="1200">
              <a:cs typeface="Arial"/>
            </a:endParaRPr>
          </a:p>
        </p:txBody>
      </p:sp>
      <p:sp>
        <p:nvSpPr>
          <p:cNvPr id="31" name="Rectangle: Rounded Corners 30">
            <a:extLst>
              <a:ext uri="{FF2B5EF4-FFF2-40B4-BE49-F238E27FC236}">
                <a16:creationId xmlns:a16="http://schemas.microsoft.com/office/drawing/2014/main" id="{7155D3C8-4EEB-6AFE-6F9D-2FD85CFDC6DF}"/>
              </a:ext>
            </a:extLst>
          </p:cNvPr>
          <p:cNvSpPr/>
          <p:nvPr/>
        </p:nvSpPr>
        <p:spPr>
          <a:xfrm>
            <a:off x="6338643" y="2728296"/>
            <a:ext cx="3757550" cy="228123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08768D0-FD29-B61F-9C4D-9556C5856FAA}"/>
              </a:ext>
            </a:extLst>
          </p:cNvPr>
          <p:cNvSpPr/>
          <p:nvPr/>
        </p:nvSpPr>
        <p:spPr>
          <a:xfrm>
            <a:off x="8440449" y="3122949"/>
            <a:ext cx="1414201" cy="648014"/>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Enter your existing user ID and password</a:t>
            </a:r>
            <a:endParaRPr lang="en-US" sz="1200">
              <a:cs typeface="Arial"/>
            </a:endParaRPr>
          </a:p>
        </p:txBody>
      </p:sp>
      <p:sp>
        <p:nvSpPr>
          <p:cNvPr id="4" name="Arrow: Down 3">
            <a:extLst>
              <a:ext uri="{FF2B5EF4-FFF2-40B4-BE49-F238E27FC236}">
                <a16:creationId xmlns:a16="http://schemas.microsoft.com/office/drawing/2014/main" id="{93A02983-4BFC-B1D2-1452-57872F87E0BD}"/>
              </a:ext>
            </a:extLst>
          </p:cNvPr>
          <p:cNvSpPr/>
          <p:nvPr/>
        </p:nvSpPr>
        <p:spPr>
          <a:xfrm rot="5400000">
            <a:off x="7618844" y="3897526"/>
            <a:ext cx="182880" cy="43168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C9FCFD8-0812-4B9C-87D4-C0C85FFD0ABC}"/>
              </a:ext>
            </a:extLst>
          </p:cNvPr>
          <p:cNvSpPr/>
          <p:nvPr/>
        </p:nvSpPr>
        <p:spPr>
          <a:xfrm>
            <a:off x="3843346" y="4599492"/>
            <a:ext cx="1997035" cy="1374362"/>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If your company has more that one office, please enter the main office address. You can enter your shipping, billing or other addresses later in your company profile </a:t>
            </a:r>
            <a:endParaRPr lang="en-US" sz="1200">
              <a:cs typeface="Arial"/>
            </a:endParaRPr>
          </a:p>
        </p:txBody>
      </p:sp>
      <p:sp>
        <p:nvSpPr>
          <p:cNvPr id="35" name="Arrow: Down 34">
            <a:extLst>
              <a:ext uri="{FF2B5EF4-FFF2-40B4-BE49-F238E27FC236}">
                <a16:creationId xmlns:a16="http://schemas.microsoft.com/office/drawing/2014/main" id="{FBECB2DF-15F6-46E0-97C9-CDF489E20C05}"/>
              </a:ext>
            </a:extLst>
          </p:cNvPr>
          <p:cNvSpPr/>
          <p:nvPr/>
        </p:nvSpPr>
        <p:spPr>
          <a:xfrm rot="5400000">
            <a:off x="4181948" y="2269740"/>
            <a:ext cx="182880" cy="68703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C61D2-4A05-04BC-E889-9759ED3D2FFA}"/>
              </a:ext>
            </a:extLst>
          </p:cNvPr>
          <p:cNvSpPr/>
          <p:nvPr/>
        </p:nvSpPr>
        <p:spPr>
          <a:xfrm>
            <a:off x="4373323" y="2416387"/>
            <a:ext cx="1720293" cy="37421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cs typeface="Arial"/>
              </a:rPr>
              <a:t>Creating an account is free</a:t>
            </a:r>
          </a:p>
        </p:txBody>
      </p:sp>
    </p:spTree>
    <p:extLst>
      <p:ext uri="{BB962C8B-B14F-4D97-AF65-F5344CB8AC3E}">
        <p14:creationId xmlns:p14="http://schemas.microsoft.com/office/powerpoint/2010/main" val="360971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C0F4CFA-B120-C657-69C9-317C8459C1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437" y="1563996"/>
            <a:ext cx="11579126" cy="4439237"/>
          </a:xfrm>
          <a:prstGeom prst="rect">
            <a:avLst/>
          </a:prstGeom>
          <a:noFill/>
          <a:ln>
            <a:noFill/>
          </a:ln>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306437" y="223337"/>
            <a:ext cx="11414075" cy="979200"/>
          </a:xfrm>
        </p:spPr>
        <p:txBody>
          <a:bodyPr/>
          <a:lstStyle/>
          <a:p>
            <a:r>
              <a:rPr lang="en-US" b="1">
                <a:effectLst>
                  <a:outerShdw blurRad="38100" dist="38100" dir="2700000" algn="tl">
                    <a:srgbClr val="000000">
                      <a:alpha val="43137"/>
                    </a:srgbClr>
                  </a:outerShdw>
                </a:effectLst>
              </a:rPr>
              <a:t>How to open the Event</a:t>
            </a:r>
          </a:p>
        </p:txBody>
      </p:sp>
      <p:sp>
        <p:nvSpPr>
          <p:cNvPr id="11" name="Rectangle 10">
            <a:extLst>
              <a:ext uri="{FF2B5EF4-FFF2-40B4-BE49-F238E27FC236}">
                <a16:creationId xmlns:a16="http://schemas.microsoft.com/office/drawing/2014/main" id="{063AB799-89FF-E31B-B1CF-97D95C2B0585}"/>
              </a:ext>
            </a:extLst>
          </p:cNvPr>
          <p:cNvSpPr/>
          <p:nvPr/>
        </p:nvSpPr>
        <p:spPr>
          <a:xfrm>
            <a:off x="875063" y="5129145"/>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16" name="Rectangle 15">
            <a:extLst>
              <a:ext uri="{FF2B5EF4-FFF2-40B4-BE49-F238E27FC236}">
                <a16:creationId xmlns:a16="http://schemas.microsoft.com/office/drawing/2014/main" id="{573FF130-AEAC-7E86-EDEF-0A69142058BB}"/>
              </a:ext>
            </a:extLst>
          </p:cNvPr>
          <p:cNvSpPr/>
          <p:nvPr/>
        </p:nvSpPr>
        <p:spPr>
          <a:xfrm>
            <a:off x="7456278" y="1936987"/>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5" name="Arrow: Down 4">
            <a:extLst>
              <a:ext uri="{FF2B5EF4-FFF2-40B4-BE49-F238E27FC236}">
                <a16:creationId xmlns:a16="http://schemas.microsoft.com/office/drawing/2014/main" id="{D5BA1BF4-018A-3B52-4C82-D1C802AAEE09}"/>
              </a:ext>
            </a:extLst>
          </p:cNvPr>
          <p:cNvSpPr/>
          <p:nvPr/>
        </p:nvSpPr>
        <p:spPr>
          <a:xfrm rot="10800000" flipV="1">
            <a:off x="4015925" y="3756427"/>
            <a:ext cx="182880" cy="59674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E0EB8B-9745-8600-4AEB-49B3AF565774}"/>
              </a:ext>
            </a:extLst>
          </p:cNvPr>
          <p:cNvSpPr/>
          <p:nvPr/>
        </p:nvSpPr>
        <p:spPr>
          <a:xfrm>
            <a:off x="9060097" y="4005045"/>
            <a:ext cx="1022594" cy="800037"/>
          </a:xfrm>
          <a:prstGeom prst="roundRect">
            <a:avLst>
              <a:gd name="adj" fmla="val 3634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7DBC7D6-72C7-B61E-20DD-AA5482CD8FA7}"/>
              </a:ext>
            </a:extLst>
          </p:cNvPr>
          <p:cNvSpPr/>
          <p:nvPr/>
        </p:nvSpPr>
        <p:spPr>
          <a:xfrm>
            <a:off x="3089704" y="4301612"/>
            <a:ext cx="1231283" cy="50347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7C22E35D-332E-BBA0-FA17-9F95CCFA3645}"/>
              </a:ext>
            </a:extLst>
          </p:cNvPr>
          <p:cNvSpPr/>
          <p:nvPr/>
        </p:nvSpPr>
        <p:spPr>
          <a:xfrm rot="10800000">
            <a:off x="3782014" y="4726119"/>
            <a:ext cx="182880" cy="903046"/>
          </a:xfrm>
          <a:prstGeom prst="downArrow">
            <a:avLst>
              <a:gd name="adj1" fmla="val 50000"/>
              <a:gd name="adj2" fmla="val 752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EBEE10-3699-45FE-BD3E-FFAB056EA993}"/>
              </a:ext>
            </a:extLst>
          </p:cNvPr>
          <p:cNvSpPr/>
          <p:nvPr/>
        </p:nvSpPr>
        <p:spPr>
          <a:xfrm>
            <a:off x="3083948" y="5629166"/>
            <a:ext cx="1725573" cy="635892"/>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Click on the Event title to open it</a:t>
            </a:r>
          </a:p>
        </p:txBody>
      </p:sp>
      <p:sp>
        <p:nvSpPr>
          <p:cNvPr id="14" name="Rectangle: Rounded Corners 13">
            <a:extLst>
              <a:ext uri="{FF2B5EF4-FFF2-40B4-BE49-F238E27FC236}">
                <a16:creationId xmlns:a16="http://schemas.microsoft.com/office/drawing/2014/main" id="{2E9A88BB-C2DA-3CEA-2591-8B1A961BD663}"/>
              </a:ext>
            </a:extLst>
          </p:cNvPr>
          <p:cNvSpPr/>
          <p:nvPr/>
        </p:nvSpPr>
        <p:spPr>
          <a:xfrm>
            <a:off x="7221668" y="4001918"/>
            <a:ext cx="1294234" cy="80222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4D28EC39-1B65-150D-FF7E-613DF4177BBF}"/>
              </a:ext>
            </a:extLst>
          </p:cNvPr>
          <p:cNvSpPr/>
          <p:nvPr/>
        </p:nvSpPr>
        <p:spPr>
          <a:xfrm rot="10800000" flipV="1">
            <a:off x="7908293" y="3756427"/>
            <a:ext cx="182880" cy="8000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A392856-9C76-E8E0-7356-6DCAE67B9022}"/>
              </a:ext>
            </a:extLst>
          </p:cNvPr>
          <p:cNvSpPr/>
          <p:nvPr/>
        </p:nvSpPr>
        <p:spPr>
          <a:xfrm>
            <a:off x="3847682" y="3215172"/>
            <a:ext cx="1789187" cy="596740"/>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Access the Open Event you have received from Infineum</a:t>
            </a:r>
          </a:p>
        </p:txBody>
      </p:sp>
      <p:sp>
        <p:nvSpPr>
          <p:cNvPr id="25" name="Arrow: Down 24">
            <a:extLst>
              <a:ext uri="{FF2B5EF4-FFF2-40B4-BE49-F238E27FC236}">
                <a16:creationId xmlns:a16="http://schemas.microsoft.com/office/drawing/2014/main" id="{6EBD91C6-EC5F-3634-F965-F08B5F041AA8}"/>
              </a:ext>
            </a:extLst>
          </p:cNvPr>
          <p:cNvSpPr/>
          <p:nvPr/>
        </p:nvSpPr>
        <p:spPr>
          <a:xfrm rot="13723657" flipV="1">
            <a:off x="9977930" y="3494911"/>
            <a:ext cx="182880" cy="132307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469C0AD-89A3-9283-CD75-6991D0935338}"/>
              </a:ext>
            </a:extLst>
          </p:cNvPr>
          <p:cNvSpPr/>
          <p:nvPr/>
        </p:nvSpPr>
        <p:spPr>
          <a:xfrm>
            <a:off x="10059554" y="3215172"/>
            <a:ext cx="1141738" cy="596740"/>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Event type will be listed</a:t>
            </a:r>
          </a:p>
        </p:txBody>
      </p:sp>
      <p:sp>
        <p:nvSpPr>
          <p:cNvPr id="7" name="Rectangle: Rounded Corners 6">
            <a:extLst>
              <a:ext uri="{FF2B5EF4-FFF2-40B4-BE49-F238E27FC236}">
                <a16:creationId xmlns:a16="http://schemas.microsoft.com/office/drawing/2014/main" id="{98E33B9C-D701-2308-483A-57871CBE7494}"/>
              </a:ext>
            </a:extLst>
          </p:cNvPr>
          <p:cNvSpPr/>
          <p:nvPr/>
        </p:nvSpPr>
        <p:spPr>
          <a:xfrm>
            <a:off x="977153" y="1477120"/>
            <a:ext cx="2106795" cy="45986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82C36C23-D540-0E68-8416-442E0105DDA8}"/>
              </a:ext>
            </a:extLst>
          </p:cNvPr>
          <p:cNvSpPr/>
          <p:nvPr/>
        </p:nvSpPr>
        <p:spPr>
          <a:xfrm rot="14285855" flipV="1">
            <a:off x="3040400" y="634160"/>
            <a:ext cx="182880" cy="10825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7CD51F5-84AF-3380-BDF4-4F6CD1CC46E1}"/>
              </a:ext>
            </a:extLst>
          </p:cNvPr>
          <p:cNvSpPr/>
          <p:nvPr/>
        </p:nvSpPr>
        <p:spPr>
          <a:xfrm>
            <a:off x="3407873" y="722972"/>
            <a:ext cx="2725181" cy="65454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You need to be on the Ariba Proposals and Questionnaires screen to access the sourcing Event</a:t>
            </a:r>
            <a:endParaRPr lang="en-US" sz="1200">
              <a:solidFill>
                <a:srgbClr val="FF0000"/>
              </a:solidFill>
            </a:endParaRPr>
          </a:p>
        </p:txBody>
      </p:sp>
      <p:sp>
        <p:nvSpPr>
          <p:cNvPr id="3" name="Rectangle 2">
            <a:extLst>
              <a:ext uri="{FF2B5EF4-FFF2-40B4-BE49-F238E27FC236}">
                <a16:creationId xmlns:a16="http://schemas.microsoft.com/office/drawing/2014/main" id="{4F7021A5-149E-B4B8-289D-FF706AF420D6}"/>
              </a:ext>
            </a:extLst>
          </p:cNvPr>
          <p:cNvSpPr/>
          <p:nvPr/>
        </p:nvSpPr>
        <p:spPr>
          <a:xfrm>
            <a:off x="6555131" y="3215172"/>
            <a:ext cx="2008594" cy="596740"/>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Time remaining to respond will update in real-time </a:t>
            </a:r>
          </a:p>
        </p:txBody>
      </p:sp>
    </p:spTree>
    <p:extLst>
      <p:ext uri="{BB962C8B-B14F-4D97-AF65-F5344CB8AC3E}">
        <p14:creationId xmlns:p14="http://schemas.microsoft.com/office/powerpoint/2010/main" val="52181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4F53FB1-071C-FFF3-DD83-54B9B6AED4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793" y="1137795"/>
            <a:ext cx="10026413" cy="5061960"/>
          </a:xfrm>
          <a:prstGeom prst="rect">
            <a:avLst/>
          </a:prstGeom>
          <a:noFill/>
          <a:ln>
            <a:noFill/>
          </a:ln>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267918" y="226244"/>
            <a:ext cx="11451078" cy="979200"/>
          </a:xfrm>
        </p:spPr>
        <p:txBody>
          <a:bodyPr/>
          <a:lstStyle/>
          <a:p>
            <a:r>
              <a:rPr lang="en-US" b="1">
                <a:effectLst>
                  <a:outerShdw blurRad="38100" dist="38100" dir="2700000" algn="tl">
                    <a:srgbClr val="000000">
                      <a:alpha val="43137"/>
                    </a:srgbClr>
                  </a:outerShdw>
                </a:effectLst>
              </a:rPr>
              <a:t>How to respond to the bid</a:t>
            </a:r>
          </a:p>
        </p:txBody>
      </p:sp>
      <p:sp>
        <p:nvSpPr>
          <p:cNvPr id="11" name="Rectangle 10">
            <a:extLst>
              <a:ext uri="{FF2B5EF4-FFF2-40B4-BE49-F238E27FC236}">
                <a16:creationId xmlns:a16="http://schemas.microsoft.com/office/drawing/2014/main" id="{063AB799-89FF-E31B-B1CF-97D95C2B0585}"/>
              </a:ext>
            </a:extLst>
          </p:cNvPr>
          <p:cNvSpPr/>
          <p:nvPr/>
        </p:nvSpPr>
        <p:spPr>
          <a:xfrm>
            <a:off x="410834" y="5025612"/>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16" name="Rectangle 15">
            <a:extLst>
              <a:ext uri="{FF2B5EF4-FFF2-40B4-BE49-F238E27FC236}">
                <a16:creationId xmlns:a16="http://schemas.microsoft.com/office/drawing/2014/main" id="{573FF130-AEAC-7E86-EDEF-0A69142058BB}"/>
              </a:ext>
            </a:extLst>
          </p:cNvPr>
          <p:cNvSpPr/>
          <p:nvPr/>
        </p:nvSpPr>
        <p:spPr>
          <a:xfrm>
            <a:off x="6992049" y="1833454"/>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21" name="Rectangle: Rounded Corners 20">
            <a:extLst>
              <a:ext uri="{FF2B5EF4-FFF2-40B4-BE49-F238E27FC236}">
                <a16:creationId xmlns:a16="http://schemas.microsoft.com/office/drawing/2014/main" id="{AAEA587A-BF5D-D07B-75B2-9F408EF13AA5}"/>
              </a:ext>
            </a:extLst>
          </p:cNvPr>
          <p:cNvSpPr/>
          <p:nvPr/>
        </p:nvSpPr>
        <p:spPr>
          <a:xfrm>
            <a:off x="2503088" y="2110274"/>
            <a:ext cx="8283389" cy="39300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7C22E35D-332E-BBA0-FA17-9F95CCFA3645}"/>
              </a:ext>
            </a:extLst>
          </p:cNvPr>
          <p:cNvSpPr/>
          <p:nvPr/>
        </p:nvSpPr>
        <p:spPr>
          <a:xfrm rot="9149391">
            <a:off x="10894244" y="1968240"/>
            <a:ext cx="182880" cy="677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EBEE10-3699-45FE-BD3E-FFAB056EA993}"/>
              </a:ext>
            </a:extLst>
          </p:cNvPr>
          <p:cNvSpPr/>
          <p:nvPr/>
        </p:nvSpPr>
        <p:spPr>
          <a:xfrm>
            <a:off x="4961963" y="3111275"/>
            <a:ext cx="2268071" cy="453967"/>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Click ‘</a:t>
            </a:r>
            <a:r>
              <a:rPr lang="en-US" sz="1200" b="1"/>
              <a:t>Review Prerequisites’</a:t>
            </a:r>
            <a:r>
              <a:rPr lang="en-US" sz="1200"/>
              <a:t> to view Event content</a:t>
            </a:r>
          </a:p>
        </p:txBody>
      </p:sp>
      <p:sp>
        <p:nvSpPr>
          <p:cNvPr id="14" name="Rectangle: Rounded Corners 13">
            <a:extLst>
              <a:ext uri="{FF2B5EF4-FFF2-40B4-BE49-F238E27FC236}">
                <a16:creationId xmlns:a16="http://schemas.microsoft.com/office/drawing/2014/main" id="{2E9A88BB-C2DA-3CEA-2591-8B1A961BD663}"/>
              </a:ext>
            </a:extLst>
          </p:cNvPr>
          <p:cNvSpPr/>
          <p:nvPr/>
        </p:nvSpPr>
        <p:spPr>
          <a:xfrm>
            <a:off x="5189865" y="2581242"/>
            <a:ext cx="1359269" cy="27357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CB3E434B-8556-22DA-5995-838D4D67CD1B}"/>
              </a:ext>
            </a:extLst>
          </p:cNvPr>
          <p:cNvSpPr/>
          <p:nvPr/>
        </p:nvSpPr>
        <p:spPr>
          <a:xfrm flipV="1">
            <a:off x="5512042" y="2801577"/>
            <a:ext cx="182880" cy="31806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F7021A5-149E-B4B8-289D-FF706AF420D6}"/>
              </a:ext>
            </a:extLst>
          </p:cNvPr>
          <p:cNvSpPr/>
          <p:nvPr/>
        </p:nvSpPr>
        <p:spPr>
          <a:xfrm>
            <a:off x="10252374" y="2544899"/>
            <a:ext cx="1466622" cy="831415"/>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Time remaining to respond will update in real-time </a:t>
            </a:r>
          </a:p>
        </p:txBody>
      </p:sp>
    </p:spTree>
    <p:extLst>
      <p:ext uri="{BB962C8B-B14F-4D97-AF65-F5344CB8AC3E}">
        <p14:creationId xmlns:p14="http://schemas.microsoft.com/office/powerpoint/2010/main" val="286505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136E84-C6E7-98B0-59FE-3204EBFDD0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1662" y="1215911"/>
            <a:ext cx="9091983" cy="5001759"/>
          </a:xfrm>
          <a:prstGeom prst="rect">
            <a:avLst/>
          </a:prstGeom>
          <a:noFill/>
          <a:ln>
            <a:noFill/>
          </a:ln>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315809" y="236711"/>
            <a:ext cx="11414075" cy="979200"/>
          </a:xfrm>
        </p:spPr>
        <p:txBody>
          <a:bodyPr/>
          <a:lstStyle/>
          <a:p>
            <a:r>
              <a:rPr lang="en-US" b="1">
                <a:effectLst>
                  <a:outerShdw blurRad="38100" dist="38100" dir="2700000" algn="tl">
                    <a:srgbClr val="000000">
                      <a:alpha val="43137"/>
                    </a:srgbClr>
                  </a:outerShdw>
                </a:effectLst>
              </a:rPr>
              <a:t>Review and Accept Prerequisite </a:t>
            </a:r>
          </a:p>
        </p:txBody>
      </p:sp>
      <p:sp>
        <p:nvSpPr>
          <p:cNvPr id="11" name="Rectangle 10">
            <a:extLst>
              <a:ext uri="{FF2B5EF4-FFF2-40B4-BE49-F238E27FC236}">
                <a16:creationId xmlns:a16="http://schemas.microsoft.com/office/drawing/2014/main" id="{063AB799-89FF-E31B-B1CF-97D95C2B0585}"/>
              </a:ext>
            </a:extLst>
          </p:cNvPr>
          <p:cNvSpPr/>
          <p:nvPr/>
        </p:nvSpPr>
        <p:spPr>
          <a:xfrm>
            <a:off x="875063" y="5129145"/>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16" name="Rectangle 15">
            <a:extLst>
              <a:ext uri="{FF2B5EF4-FFF2-40B4-BE49-F238E27FC236}">
                <a16:creationId xmlns:a16="http://schemas.microsoft.com/office/drawing/2014/main" id="{573FF130-AEAC-7E86-EDEF-0A69142058BB}"/>
              </a:ext>
            </a:extLst>
          </p:cNvPr>
          <p:cNvSpPr/>
          <p:nvPr/>
        </p:nvSpPr>
        <p:spPr>
          <a:xfrm>
            <a:off x="7456278" y="1936987"/>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6" name="Rectangle: Rounded Corners 5">
            <a:extLst>
              <a:ext uri="{FF2B5EF4-FFF2-40B4-BE49-F238E27FC236}">
                <a16:creationId xmlns:a16="http://schemas.microsoft.com/office/drawing/2014/main" id="{0DE0EB8B-9745-8600-4AEB-49B3AF565774}"/>
              </a:ext>
            </a:extLst>
          </p:cNvPr>
          <p:cNvSpPr/>
          <p:nvPr/>
        </p:nvSpPr>
        <p:spPr>
          <a:xfrm>
            <a:off x="9932894" y="5890991"/>
            <a:ext cx="731124" cy="326679"/>
          </a:xfrm>
          <a:prstGeom prst="roundRect">
            <a:avLst>
              <a:gd name="adj" fmla="val 17298"/>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7DBC7D6-72C7-B61E-20DD-AA5482CD8FA7}"/>
              </a:ext>
            </a:extLst>
          </p:cNvPr>
          <p:cNvSpPr/>
          <p:nvPr/>
        </p:nvSpPr>
        <p:spPr>
          <a:xfrm>
            <a:off x="3639668" y="1299882"/>
            <a:ext cx="2456331" cy="32628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7C22E35D-332E-BBA0-FA17-9F95CCFA3645}"/>
              </a:ext>
            </a:extLst>
          </p:cNvPr>
          <p:cNvSpPr/>
          <p:nvPr/>
        </p:nvSpPr>
        <p:spPr>
          <a:xfrm rot="16200000">
            <a:off x="2207159" y="1773213"/>
            <a:ext cx="182880" cy="604852"/>
          </a:xfrm>
          <a:prstGeom prst="downArrow">
            <a:avLst>
              <a:gd name="adj1" fmla="val 50000"/>
              <a:gd name="adj2" fmla="val 752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EBEE10-3699-45FE-BD3E-FFAB056EA993}"/>
              </a:ext>
            </a:extLst>
          </p:cNvPr>
          <p:cNvSpPr/>
          <p:nvPr/>
        </p:nvSpPr>
        <p:spPr>
          <a:xfrm>
            <a:off x="209006" y="1849134"/>
            <a:ext cx="1863634" cy="635891"/>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Prerequisites need to be accepted prior to participating in the Event</a:t>
            </a:r>
          </a:p>
        </p:txBody>
      </p:sp>
      <p:sp>
        <p:nvSpPr>
          <p:cNvPr id="14" name="Rectangle: Rounded Corners 13">
            <a:extLst>
              <a:ext uri="{FF2B5EF4-FFF2-40B4-BE49-F238E27FC236}">
                <a16:creationId xmlns:a16="http://schemas.microsoft.com/office/drawing/2014/main" id="{2E9A88BB-C2DA-3CEA-2591-8B1A961BD663}"/>
              </a:ext>
            </a:extLst>
          </p:cNvPr>
          <p:cNvSpPr/>
          <p:nvPr/>
        </p:nvSpPr>
        <p:spPr>
          <a:xfrm>
            <a:off x="3588956" y="5177674"/>
            <a:ext cx="1715392" cy="36172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id="{4D28EC39-1B65-150D-FF7E-613DF4177BBF}"/>
              </a:ext>
            </a:extLst>
          </p:cNvPr>
          <p:cNvSpPr/>
          <p:nvPr/>
        </p:nvSpPr>
        <p:spPr>
          <a:xfrm rot="10800000" flipV="1">
            <a:off x="10205658" y="5461564"/>
            <a:ext cx="182880" cy="42942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469C0AD-89A3-9283-CD75-6991D0935338}"/>
              </a:ext>
            </a:extLst>
          </p:cNvPr>
          <p:cNvSpPr/>
          <p:nvPr/>
        </p:nvSpPr>
        <p:spPr>
          <a:xfrm>
            <a:off x="9655057" y="5045149"/>
            <a:ext cx="1141738" cy="503600"/>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Click ‘</a:t>
            </a:r>
            <a:r>
              <a:rPr lang="en-US" sz="1200" b="1"/>
              <a:t>OK</a:t>
            </a:r>
            <a:r>
              <a:rPr lang="en-US" sz="1200"/>
              <a:t>’ to confirm</a:t>
            </a:r>
          </a:p>
        </p:txBody>
      </p:sp>
      <p:sp>
        <p:nvSpPr>
          <p:cNvPr id="7" name="Arrow: Down 6">
            <a:extLst>
              <a:ext uri="{FF2B5EF4-FFF2-40B4-BE49-F238E27FC236}">
                <a16:creationId xmlns:a16="http://schemas.microsoft.com/office/drawing/2014/main" id="{5F2AD29D-4EAD-1ADE-74A5-0705003F2B88}"/>
              </a:ext>
            </a:extLst>
          </p:cNvPr>
          <p:cNvSpPr/>
          <p:nvPr/>
        </p:nvSpPr>
        <p:spPr>
          <a:xfrm rot="16200000">
            <a:off x="3115523" y="4999652"/>
            <a:ext cx="182880" cy="717765"/>
          </a:xfrm>
          <a:prstGeom prst="downArrow">
            <a:avLst>
              <a:gd name="adj1" fmla="val 50000"/>
              <a:gd name="adj2" fmla="val 752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72F94BF-012A-C78E-A38A-C05D10433AE6}"/>
              </a:ext>
            </a:extLst>
          </p:cNvPr>
          <p:cNvSpPr/>
          <p:nvPr/>
        </p:nvSpPr>
        <p:spPr>
          <a:xfrm>
            <a:off x="3723576" y="1863137"/>
            <a:ext cx="7598848" cy="3146034"/>
          </a:xfrm>
          <a:prstGeom prst="roundRect">
            <a:avLst>
              <a:gd name="adj" fmla="val 620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A392856-9C76-E8E0-7356-6DCAE67B9022}"/>
              </a:ext>
            </a:extLst>
          </p:cNvPr>
          <p:cNvSpPr/>
          <p:nvPr/>
        </p:nvSpPr>
        <p:spPr>
          <a:xfrm>
            <a:off x="649597" y="5177675"/>
            <a:ext cx="2311989" cy="464414"/>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Review terms of the agreement and select ‘</a:t>
            </a:r>
            <a:r>
              <a:rPr lang="en-US" sz="1200" b="1"/>
              <a:t>I accept</a:t>
            </a:r>
            <a:r>
              <a:rPr lang="en-US" sz="1200"/>
              <a:t>’</a:t>
            </a:r>
          </a:p>
        </p:txBody>
      </p:sp>
    </p:spTree>
    <p:extLst>
      <p:ext uri="{BB962C8B-B14F-4D97-AF65-F5344CB8AC3E}">
        <p14:creationId xmlns:p14="http://schemas.microsoft.com/office/powerpoint/2010/main" val="191274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F685C83-1739-635D-E1B5-369134A81F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7343" y="1105020"/>
            <a:ext cx="9741740" cy="4647960"/>
          </a:xfrm>
          <a:prstGeom prst="rect">
            <a:avLst/>
          </a:prstGeom>
          <a:noFill/>
          <a:ln>
            <a:noFill/>
          </a:ln>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328002" y="236410"/>
            <a:ext cx="11414075" cy="979200"/>
          </a:xfrm>
        </p:spPr>
        <p:txBody>
          <a:bodyPr/>
          <a:lstStyle/>
          <a:p>
            <a:r>
              <a:rPr lang="en-US" b="1">
                <a:effectLst>
                  <a:outerShdw blurRad="38100" dist="38100" dir="2700000" algn="tl">
                    <a:srgbClr val="000000">
                      <a:alpha val="43137"/>
                    </a:srgbClr>
                  </a:outerShdw>
                </a:effectLst>
              </a:rPr>
              <a:t>How to respond to the bid</a:t>
            </a:r>
          </a:p>
        </p:txBody>
      </p:sp>
      <p:sp>
        <p:nvSpPr>
          <p:cNvPr id="11" name="Rectangle 10">
            <a:extLst>
              <a:ext uri="{FF2B5EF4-FFF2-40B4-BE49-F238E27FC236}">
                <a16:creationId xmlns:a16="http://schemas.microsoft.com/office/drawing/2014/main" id="{063AB799-89FF-E31B-B1CF-97D95C2B0585}"/>
              </a:ext>
            </a:extLst>
          </p:cNvPr>
          <p:cNvSpPr/>
          <p:nvPr/>
        </p:nvSpPr>
        <p:spPr>
          <a:xfrm>
            <a:off x="875063" y="5129145"/>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13" name="Rectangle: Rounded Corners 12">
            <a:extLst>
              <a:ext uri="{FF2B5EF4-FFF2-40B4-BE49-F238E27FC236}">
                <a16:creationId xmlns:a16="http://schemas.microsoft.com/office/drawing/2014/main" id="{4E4C0820-29CB-3848-A67A-2E094431D1B5}"/>
              </a:ext>
            </a:extLst>
          </p:cNvPr>
          <p:cNvSpPr/>
          <p:nvPr/>
        </p:nvSpPr>
        <p:spPr>
          <a:xfrm>
            <a:off x="1597410" y="2519405"/>
            <a:ext cx="1112146" cy="126305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3FF130-AEAC-7E86-EDEF-0A69142058BB}"/>
              </a:ext>
            </a:extLst>
          </p:cNvPr>
          <p:cNvSpPr/>
          <p:nvPr/>
        </p:nvSpPr>
        <p:spPr>
          <a:xfrm>
            <a:off x="7456278" y="1936987"/>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4" name="Rectangle 3">
            <a:extLst>
              <a:ext uri="{FF2B5EF4-FFF2-40B4-BE49-F238E27FC236}">
                <a16:creationId xmlns:a16="http://schemas.microsoft.com/office/drawing/2014/main" id="{98284952-A739-FDC3-4293-F16713270750}"/>
              </a:ext>
            </a:extLst>
          </p:cNvPr>
          <p:cNvSpPr/>
          <p:nvPr/>
        </p:nvSpPr>
        <p:spPr>
          <a:xfrm>
            <a:off x="195780" y="2430561"/>
            <a:ext cx="1320495" cy="1499060"/>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Under ‘</a:t>
            </a:r>
            <a:r>
              <a:rPr lang="en-US" sz="1200" b="1"/>
              <a:t>Checklist’</a:t>
            </a:r>
            <a:r>
              <a:rPr lang="en-US" sz="1200"/>
              <a:t> you will find the tasks to complete in order to submit the response</a:t>
            </a:r>
          </a:p>
        </p:txBody>
      </p:sp>
      <p:sp>
        <p:nvSpPr>
          <p:cNvPr id="6" name="Rectangle: Rounded Corners 5">
            <a:extLst>
              <a:ext uri="{FF2B5EF4-FFF2-40B4-BE49-F238E27FC236}">
                <a16:creationId xmlns:a16="http://schemas.microsoft.com/office/drawing/2014/main" id="{0DE0EB8B-9745-8600-4AEB-49B3AF565774}"/>
              </a:ext>
            </a:extLst>
          </p:cNvPr>
          <p:cNvSpPr/>
          <p:nvPr/>
        </p:nvSpPr>
        <p:spPr>
          <a:xfrm>
            <a:off x="1597409" y="2022927"/>
            <a:ext cx="1112146" cy="398925"/>
          </a:xfrm>
          <a:prstGeom prst="roundRect">
            <a:avLst>
              <a:gd name="adj" fmla="val 31853"/>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F7D78C-925E-29E6-4C8A-2E1E75CE015F}"/>
              </a:ext>
            </a:extLst>
          </p:cNvPr>
          <p:cNvSpPr/>
          <p:nvPr/>
        </p:nvSpPr>
        <p:spPr>
          <a:xfrm>
            <a:off x="195781" y="1435282"/>
            <a:ext cx="1320495" cy="927464"/>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Check if you have received any messages from the Buyer</a:t>
            </a:r>
          </a:p>
        </p:txBody>
      </p:sp>
      <p:sp>
        <p:nvSpPr>
          <p:cNvPr id="15" name="Arrow: Down 14">
            <a:extLst>
              <a:ext uri="{FF2B5EF4-FFF2-40B4-BE49-F238E27FC236}">
                <a16:creationId xmlns:a16="http://schemas.microsoft.com/office/drawing/2014/main" id="{2451D1C6-69F2-CEB7-9009-CCE7901C14C4}"/>
              </a:ext>
            </a:extLst>
          </p:cNvPr>
          <p:cNvSpPr/>
          <p:nvPr/>
        </p:nvSpPr>
        <p:spPr>
          <a:xfrm rot="5400000" flipV="1">
            <a:off x="1280038" y="2112804"/>
            <a:ext cx="182880" cy="350041"/>
          </a:xfrm>
          <a:prstGeom prst="downArrow">
            <a:avLst>
              <a:gd name="adj1" fmla="val 50000"/>
              <a:gd name="adj2" fmla="val 687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7DBC7D6-72C7-B61E-20DD-AA5482CD8FA7}"/>
              </a:ext>
            </a:extLst>
          </p:cNvPr>
          <p:cNvSpPr/>
          <p:nvPr/>
        </p:nvSpPr>
        <p:spPr>
          <a:xfrm>
            <a:off x="2853931" y="5273331"/>
            <a:ext cx="1545119" cy="24881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AAEA587A-BF5D-D07B-75B2-9F408EF13AA5}"/>
              </a:ext>
            </a:extLst>
          </p:cNvPr>
          <p:cNvSpPr/>
          <p:nvPr/>
        </p:nvSpPr>
        <p:spPr>
          <a:xfrm>
            <a:off x="2739778" y="2064374"/>
            <a:ext cx="8255765" cy="3064772"/>
          </a:xfrm>
          <a:prstGeom prst="roundRect">
            <a:avLst>
              <a:gd name="adj" fmla="val 12054"/>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7C22E35D-332E-BBA0-FA17-9F95CCFA3645}"/>
              </a:ext>
            </a:extLst>
          </p:cNvPr>
          <p:cNvSpPr/>
          <p:nvPr/>
        </p:nvSpPr>
        <p:spPr>
          <a:xfrm rot="16200000">
            <a:off x="9440055" y="1474541"/>
            <a:ext cx="182880" cy="4871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F7021A5-149E-B4B8-289D-FF706AF420D6}"/>
              </a:ext>
            </a:extLst>
          </p:cNvPr>
          <p:cNvSpPr/>
          <p:nvPr/>
        </p:nvSpPr>
        <p:spPr>
          <a:xfrm>
            <a:off x="5698237" y="1536881"/>
            <a:ext cx="3646059" cy="38330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Time remaining to respond will update in real-time </a:t>
            </a:r>
          </a:p>
        </p:txBody>
      </p:sp>
      <p:sp>
        <p:nvSpPr>
          <p:cNvPr id="28" name="Arrow: Down 27">
            <a:extLst>
              <a:ext uri="{FF2B5EF4-FFF2-40B4-BE49-F238E27FC236}">
                <a16:creationId xmlns:a16="http://schemas.microsoft.com/office/drawing/2014/main" id="{CCFBFFB2-1CDC-070A-0568-FEE2ADD6427C}"/>
              </a:ext>
            </a:extLst>
          </p:cNvPr>
          <p:cNvSpPr/>
          <p:nvPr/>
        </p:nvSpPr>
        <p:spPr>
          <a:xfrm rot="7157082" flipV="1">
            <a:off x="7119669" y="1901100"/>
            <a:ext cx="182880" cy="1985949"/>
          </a:xfrm>
          <a:prstGeom prst="downArrow">
            <a:avLst>
              <a:gd name="adj1" fmla="val 50000"/>
              <a:gd name="adj2" fmla="val 9625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DA3DE1-49F9-A182-8FD3-F50A7FC9AF56}"/>
              </a:ext>
            </a:extLst>
          </p:cNvPr>
          <p:cNvSpPr/>
          <p:nvPr/>
        </p:nvSpPr>
        <p:spPr>
          <a:xfrm>
            <a:off x="5076805" y="2314999"/>
            <a:ext cx="2917664" cy="544966"/>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Provide a detailed response</a:t>
            </a:r>
            <a:r>
              <a:rPr lang="en-US" sz="1200">
                <a:solidFill>
                  <a:schemeClr val="bg1"/>
                </a:solidFill>
              </a:rPr>
              <a:t>, and </a:t>
            </a:r>
            <a:r>
              <a:rPr lang="en-US" sz="1200"/>
              <a:t>complete all mandatory fields</a:t>
            </a:r>
            <a:endParaRPr lang="en-US" sz="1200" b="1"/>
          </a:p>
        </p:txBody>
      </p:sp>
      <p:sp>
        <p:nvSpPr>
          <p:cNvPr id="31" name="Rectangle: Rounded Corners 30">
            <a:extLst>
              <a:ext uri="{FF2B5EF4-FFF2-40B4-BE49-F238E27FC236}">
                <a16:creationId xmlns:a16="http://schemas.microsoft.com/office/drawing/2014/main" id="{2390757B-E141-2C33-7507-E5BBCB0F4AC6}"/>
              </a:ext>
            </a:extLst>
          </p:cNvPr>
          <p:cNvSpPr/>
          <p:nvPr/>
        </p:nvSpPr>
        <p:spPr>
          <a:xfrm>
            <a:off x="8194669" y="2649982"/>
            <a:ext cx="2186460" cy="2397147"/>
          </a:xfrm>
          <a:prstGeom prst="roundRect">
            <a:avLst>
              <a:gd name="adj" fmla="val 1010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EBEE10-3699-45FE-BD3E-FFAB056EA993}"/>
              </a:ext>
            </a:extLst>
          </p:cNvPr>
          <p:cNvSpPr/>
          <p:nvPr/>
        </p:nvSpPr>
        <p:spPr>
          <a:xfrm>
            <a:off x="2910052" y="5566823"/>
            <a:ext cx="2977995" cy="761847"/>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Click ‘</a:t>
            </a:r>
            <a:r>
              <a:rPr lang="en-US" sz="1200" b="1"/>
              <a:t>Submit Entire Response’</a:t>
            </a:r>
          </a:p>
          <a:p>
            <a:pPr algn="ctr"/>
            <a:r>
              <a:rPr lang="en-US" sz="1200"/>
              <a:t>After responding you will have an option to ‘Revise Response’ and ‘Compose Message’ to Buyer </a:t>
            </a:r>
          </a:p>
        </p:txBody>
      </p:sp>
      <p:sp>
        <p:nvSpPr>
          <p:cNvPr id="23" name="Arrow: Down 22">
            <a:extLst>
              <a:ext uri="{FF2B5EF4-FFF2-40B4-BE49-F238E27FC236}">
                <a16:creationId xmlns:a16="http://schemas.microsoft.com/office/drawing/2014/main" id="{56FD2416-0AD9-4DF1-B446-C06D53FDB2F1}"/>
              </a:ext>
            </a:extLst>
          </p:cNvPr>
          <p:cNvSpPr/>
          <p:nvPr/>
        </p:nvSpPr>
        <p:spPr>
          <a:xfrm rot="5400000" flipV="1">
            <a:off x="1280037" y="2435825"/>
            <a:ext cx="182880" cy="350041"/>
          </a:xfrm>
          <a:prstGeom prst="downArrow">
            <a:avLst>
              <a:gd name="adj1" fmla="val 50000"/>
              <a:gd name="adj2" fmla="val 687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4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4CA342-75C8-4395-C071-C2E1D4FFA0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179" y="1125685"/>
            <a:ext cx="10641638" cy="5098405"/>
          </a:xfrm>
          <a:prstGeom prst="rect">
            <a:avLst/>
          </a:prstGeom>
          <a:noFill/>
          <a:ln>
            <a:noFill/>
          </a:ln>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310919" y="238858"/>
            <a:ext cx="11574643" cy="979200"/>
          </a:xfrm>
        </p:spPr>
        <p:txBody>
          <a:bodyPr/>
          <a:lstStyle/>
          <a:p>
            <a:r>
              <a:rPr lang="en-US" b="1">
                <a:effectLst>
                  <a:outerShdw blurRad="38100" dist="38100" dir="2700000" algn="tl">
                    <a:srgbClr val="000000">
                      <a:alpha val="43137"/>
                    </a:srgbClr>
                  </a:outerShdw>
                </a:effectLst>
              </a:rPr>
              <a:t>How to respond to the bid</a:t>
            </a:r>
          </a:p>
        </p:txBody>
      </p:sp>
      <p:sp>
        <p:nvSpPr>
          <p:cNvPr id="11" name="Rectangle 10">
            <a:extLst>
              <a:ext uri="{FF2B5EF4-FFF2-40B4-BE49-F238E27FC236}">
                <a16:creationId xmlns:a16="http://schemas.microsoft.com/office/drawing/2014/main" id="{063AB799-89FF-E31B-B1CF-97D95C2B0585}"/>
              </a:ext>
            </a:extLst>
          </p:cNvPr>
          <p:cNvSpPr/>
          <p:nvPr/>
        </p:nvSpPr>
        <p:spPr>
          <a:xfrm>
            <a:off x="875063" y="5129145"/>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16" name="Rectangle 15">
            <a:extLst>
              <a:ext uri="{FF2B5EF4-FFF2-40B4-BE49-F238E27FC236}">
                <a16:creationId xmlns:a16="http://schemas.microsoft.com/office/drawing/2014/main" id="{573FF130-AEAC-7E86-EDEF-0A69142058BB}"/>
              </a:ext>
            </a:extLst>
          </p:cNvPr>
          <p:cNvSpPr/>
          <p:nvPr/>
        </p:nvSpPr>
        <p:spPr>
          <a:xfrm>
            <a:off x="7456278" y="1936987"/>
            <a:ext cx="4429285" cy="761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00090C"/>
              </a:solidFill>
            </a:endParaRPr>
          </a:p>
        </p:txBody>
      </p:sp>
      <p:sp>
        <p:nvSpPr>
          <p:cNvPr id="21" name="Rectangle: Rounded Corners 20">
            <a:extLst>
              <a:ext uri="{FF2B5EF4-FFF2-40B4-BE49-F238E27FC236}">
                <a16:creationId xmlns:a16="http://schemas.microsoft.com/office/drawing/2014/main" id="{AAEA587A-BF5D-D07B-75B2-9F408EF13AA5}"/>
              </a:ext>
            </a:extLst>
          </p:cNvPr>
          <p:cNvSpPr/>
          <p:nvPr/>
        </p:nvSpPr>
        <p:spPr>
          <a:xfrm>
            <a:off x="2412153" y="2178554"/>
            <a:ext cx="3683847" cy="520279"/>
          </a:xfrm>
          <a:prstGeom prst="roundRect">
            <a:avLst>
              <a:gd name="adj" fmla="val 12054"/>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7C22E35D-332E-BBA0-FA17-9F95CCFA3645}"/>
              </a:ext>
            </a:extLst>
          </p:cNvPr>
          <p:cNvSpPr/>
          <p:nvPr/>
        </p:nvSpPr>
        <p:spPr>
          <a:xfrm rot="5400000">
            <a:off x="6365243" y="2080311"/>
            <a:ext cx="182880" cy="6770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F7021A5-149E-B4B8-289D-FF706AF420D6}"/>
              </a:ext>
            </a:extLst>
          </p:cNvPr>
          <p:cNvSpPr/>
          <p:nvPr/>
        </p:nvSpPr>
        <p:spPr>
          <a:xfrm>
            <a:off x="6758430" y="2227193"/>
            <a:ext cx="4825387" cy="38330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You will receive confirmation that your response has been submitted</a:t>
            </a:r>
          </a:p>
        </p:txBody>
      </p:sp>
      <p:sp>
        <p:nvSpPr>
          <p:cNvPr id="31" name="Rectangle: Rounded Corners 30">
            <a:extLst>
              <a:ext uri="{FF2B5EF4-FFF2-40B4-BE49-F238E27FC236}">
                <a16:creationId xmlns:a16="http://schemas.microsoft.com/office/drawing/2014/main" id="{2390757B-E141-2C33-7507-E5BBCB0F4AC6}"/>
              </a:ext>
            </a:extLst>
          </p:cNvPr>
          <p:cNvSpPr/>
          <p:nvPr/>
        </p:nvSpPr>
        <p:spPr>
          <a:xfrm>
            <a:off x="7199587" y="2971420"/>
            <a:ext cx="1316884" cy="299406"/>
          </a:xfrm>
          <a:prstGeom prst="roundRect">
            <a:avLst>
              <a:gd name="adj" fmla="val 1010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D797DC7C-7C5D-867D-3FB0-CC2208A260A5}"/>
              </a:ext>
            </a:extLst>
          </p:cNvPr>
          <p:cNvSpPr/>
          <p:nvPr/>
        </p:nvSpPr>
        <p:spPr>
          <a:xfrm rot="5400000">
            <a:off x="8836511" y="2712419"/>
            <a:ext cx="182880" cy="8229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EBEE10-3699-45FE-BD3E-FFAB056EA993}"/>
              </a:ext>
            </a:extLst>
          </p:cNvPr>
          <p:cNvSpPr/>
          <p:nvPr/>
        </p:nvSpPr>
        <p:spPr>
          <a:xfrm>
            <a:off x="8907568" y="2892332"/>
            <a:ext cx="2676249" cy="457581"/>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You can still review and edit your response if the Event is still open</a:t>
            </a:r>
          </a:p>
        </p:txBody>
      </p:sp>
      <p:sp>
        <p:nvSpPr>
          <p:cNvPr id="5" name="Rectangle: Rounded Corners 4">
            <a:extLst>
              <a:ext uri="{FF2B5EF4-FFF2-40B4-BE49-F238E27FC236}">
                <a16:creationId xmlns:a16="http://schemas.microsoft.com/office/drawing/2014/main" id="{47035143-37B8-D2BB-9A50-EDF0F7826524}"/>
              </a:ext>
            </a:extLst>
          </p:cNvPr>
          <p:cNvSpPr/>
          <p:nvPr/>
        </p:nvSpPr>
        <p:spPr>
          <a:xfrm>
            <a:off x="2420557" y="5817808"/>
            <a:ext cx="1370954" cy="280632"/>
          </a:xfrm>
          <a:prstGeom prst="roundRect">
            <a:avLst>
              <a:gd name="adj" fmla="val 10107"/>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35C191C3-A51C-5FFF-38E6-987DDB750A45}"/>
              </a:ext>
            </a:extLst>
          </p:cNvPr>
          <p:cNvSpPr/>
          <p:nvPr/>
        </p:nvSpPr>
        <p:spPr>
          <a:xfrm rot="5400000">
            <a:off x="4163538" y="5558408"/>
            <a:ext cx="182880" cy="848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80C3877-FE17-6912-D2C1-24623252EEAC}"/>
              </a:ext>
            </a:extLst>
          </p:cNvPr>
          <p:cNvSpPr/>
          <p:nvPr/>
        </p:nvSpPr>
        <p:spPr>
          <a:xfrm>
            <a:off x="4543786" y="5785421"/>
            <a:ext cx="6942819" cy="383308"/>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a:t>Click ‘</a:t>
            </a:r>
            <a:r>
              <a:rPr lang="en-US" sz="1200" b="1"/>
              <a:t>Compose Message</a:t>
            </a:r>
            <a:r>
              <a:rPr lang="en-US" sz="1200"/>
              <a:t>’ if you would like to send a message to the Buyer through SAP Ariba</a:t>
            </a:r>
          </a:p>
        </p:txBody>
      </p:sp>
    </p:spTree>
    <p:extLst>
      <p:ext uri="{BB962C8B-B14F-4D97-AF65-F5344CB8AC3E}">
        <p14:creationId xmlns:p14="http://schemas.microsoft.com/office/powerpoint/2010/main" val="410726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633A12-1DEB-AAFA-606C-69D90712669C}"/>
              </a:ext>
            </a:extLst>
          </p:cNvPr>
          <p:cNvPicPr>
            <a:picLocks noChangeAspect="1"/>
          </p:cNvPicPr>
          <p:nvPr/>
        </p:nvPicPr>
        <p:blipFill>
          <a:blip r:embed="rId3"/>
          <a:stretch>
            <a:fillRect/>
          </a:stretch>
        </p:blipFill>
        <p:spPr>
          <a:xfrm>
            <a:off x="539370" y="1087767"/>
            <a:ext cx="10605553" cy="5189469"/>
          </a:xfrm>
          <a:prstGeom prst="rect">
            <a:avLst/>
          </a:prstGeom>
        </p:spPr>
      </p:pic>
      <p:sp>
        <p:nvSpPr>
          <p:cNvPr id="2" name="Title 1">
            <a:extLst>
              <a:ext uri="{FF2B5EF4-FFF2-40B4-BE49-F238E27FC236}">
                <a16:creationId xmlns:a16="http://schemas.microsoft.com/office/drawing/2014/main" id="{9B3536A7-AD0B-7C49-5F1B-2DE7F308E453}"/>
              </a:ext>
            </a:extLst>
          </p:cNvPr>
          <p:cNvSpPr>
            <a:spLocks noGrp="1"/>
          </p:cNvSpPr>
          <p:nvPr>
            <p:ph type="title"/>
          </p:nvPr>
        </p:nvSpPr>
        <p:spPr>
          <a:xfrm>
            <a:off x="310070" y="241024"/>
            <a:ext cx="11342560" cy="979200"/>
          </a:xfrm>
        </p:spPr>
        <p:txBody>
          <a:bodyPr/>
          <a:lstStyle/>
          <a:p>
            <a:r>
              <a:rPr lang="en-US" b="1">
                <a:effectLst>
                  <a:outerShdw blurRad="38100" dist="38100" dir="2700000" algn="tl">
                    <a:srgbClr val="000000">
                      <a:alpha val="43137"/>
                    </a:srgbClr>
                  </a:outerShdw>
                </a:effectLst>
              </a:rPr>
              <a:t>How to view different status of the Event</a:t>
            </a:r>
          </a:p>
        </p:txBody>
      </p:sp>
      <p:sp>
        <p:nvSpPr>
          <p:cNvPr id="5" name="Rectangle: Rounded Corners 4">
            <a:extLst>
              <a:ext uri="{FF2B5EF4-FFF2-40B4-BE49-F238E27FC236}">
                <a16:creationId xmlns:a16="http://schemas.microsoft.com/office/drawing/2014/main" id="{E7CD0D38-33E2-3412-3D18-B27D1CE3657B}"/>
              </a:ext>
            </a:extLst>
          </p:cNvPr>
          <p:cNvSpPr/>
          <p:nvPr/>
        </p:nvSpPr>
        <p:spPr>
          <a:xfrm>
            <a:off x="1162960" y="1060684"/>
            <a:ext cx="1885040" cy="41237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F130C8E5-1579-7E89-B31B-30F480C1CFE5}"/>
              </a:ext>
            </a:extLst>
          </p:cNvPr>
          <p:cNvSpPr/>
          <p:nvPr/>
        </p:nvSpPr>
        <p:spPr>
          <a:xfrm rot="16200000" flipV="1">
            <a:off x="3239589" y="1025370"/>
            <a:ext cx="182880" cy="4437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0EB363-0F0A-B75D-73F2-A33A1F6B8B33}"/>
              </a:ext>
            </a:extLst>
          </p:cNvPr>
          <p:cNvSpPr/>
          <p:nvPr/>
        </p:nvSpPr>
        <p:spPr>
          <a:xfrm>
            <a:off x="3552916" y="1056220"/>
            <a:ext cx="6827520" cy="382074"/>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You need to be on the Ariba Proposals and Questionnaire screen to access the sourcing Events</a:t>
            </a:r>
          </a:p>
        </p:txBody>
      </p:sp>
      <p:sp>
        <p:nvSpPr>
          <p:cNvPr id="10" name="Rectangle 9">
            <a:extLst>
              <a:ext uri="{FF2B5EF4-FFF2-40B4-BE49-F238E27FC236}">
                <a16:creationId xmlns:a16="http://schemas.microsoft.com/office/drawing/2014/main" id="{B3EEB61E-7D5F-14BC-74E1-06846F8B15B3}"/>
              </a:ext>
            </a:extLst>
          </p:cNvPr>
          <p:cNvSpPr/>
          <p:nvPr/>
        </p:nvSpPr>
        <p:spPr>
          <a:xfrm>
            <a:off x="3788897" y="2847586"/>
            <a:ext cx="4611392" cy="351337"/>
          </a:xfrm>
          <a:prstGeom prst="rect">
            <a:avLst/>
          </a:prstGeom>
          <a:solidFill>
            <a:srgbClr val="1C36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t>Click on ‘</a:t>
            </a:r>
            <a:r>
              <a:rPr lang="en-US" sz="1200" b="1"/>
              <a:t>Completed Event</a:t>
            </a:r>
            <a:r>
              <a:rPr lang="en-US" sz="1200"/>
              <a:t>’ to check the status of your bid</a:t>
            </a:r>
          </a:p>
        </p:txBody>
      </p:sp>
      <p:sp>
        <p:nvSpPr>
          <p:cNvPr id="11" name="Rectangle: Rounded Corners 10">
            <a:extLst>
              <a:ext uri="{FF2B5EF4-FFF2-40B4-BE49-F238E27FC236}">
                <a16:creationId xmlns:a16="http://schemas.microsoft.com/office/drawing/2014/main" id="{A6AE94B6-FC21-842F-1C52-5BA94BB76DF9}"/>
              </a:ext>
            </a:extLst>
          </p:cNvPr>
          <p:cNvSpPr/>
          <p:nvPr/>
        </p:nvSpPr>
        <p:spPr>
          <a:xfrm>
            <a:off x="3301837" y="3492301"/>
            <a:ext cx="1172886" cy="311926"/>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CEDC30D9-5C11-74B8-C5FF-2D9A7E5DCCFE}"/>
              </a:ext>
            </a:extLst>
          </p:cNvPr>
          <p:cNvSpPr/>
          <p:nvPr/>
        </p:nvSpPr>
        <p:spPr>
          <a:xfrm rot="10800000" flipV="1">
            <a:off x="3924038" y="3208759"/>
            <a:ext cx="182881" cy="41237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AA93D0B-4151-4BF3-90AA-E9D7F384DF21}"/>
              </a:ext>
            </a:extLst>
          </p:cNvPr>
          <p:cNvPicPr>
            <a:picLocks noChangeAspect="1"/>
          </p:cNvPicPr>
          <p:nvPr/>
        </p:nvPicPr>
        <p:blipFill>
          <a:blip r:embed="rId4"/>
          <a:stretch>
            <a:fillRect/>
          </a:stretch>
        </p:blipFill>
        <p:spPr>
          <a:xfrm>
            <a:off x="5279804" y="3267169"/>
            <a:ext cx="5418280" cy="2874419"/>
          </a:xfrm>
          <a:prstGeom prst="rect">
            <a:avLst/>
          </a:prstGeom>
          <a:ln>
            <a:noFill/>
          </a:ln>
          <a:effectLst>
            <a:outerShdw blurRad="292100" dist="139700" dir="2700000" algn="tl" rotWithShape="0">
              <a:srgbClr val="333333">
                <a:alpha val="65000"/>
              </a:srgbClr>
            </a:outerShdw>
          </a:effectLst>
        </p:spPr>
      </p:pic>
      <p:sp>
        <p:nvSpPr>
          <p:cNvPr id="13" name="Arrow: Down 12">
            <a:extLst>
              <a:ext uri="{FF2B5EF4-FFF2-40B4-BE49-F238E27FC236}">
                <a16:creationId xmlns:a16="http://schemas.microsoft.com/office/drawing/2014/main" id="{C4765CFB-9162-6BF9-7AAC-0D5E4E4E1753}"/>
              </a:ext>
            </a:extLst>
          </p:cNvPr>
          <p:cNvSpPr/>
          <p:nvPr/>
        </p:nvSpPr>
        <p:spPr>
          <a:xfrm rot="5400000" flipV="1">
            <a:off x="4601922" y="3336308"/>
            <a:ext cx="182880" cy="117288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291610"/>
      </p:ext>
    </p:extLst>
  </p:cSld>
  <p:clrMapOvr>
    <a:masterClrMapping/>
  </p:clrMapOvr>
</p:sld>
</file>

<file path=ppt/theme/theme1.xml><?xml version="1.0" encoding="utf-8"?>
<a:theme xmlns:a="http://schemas.openxmlformats.org/drawingml/2006/main" name="Infineum Corp template white WIDE [16:9]">
  <a:themeElements>
    <a:clrScheme name="Infineum Colours">
      <a:dk1>
        <a:srgbClr val="002776"/>
      </a:dk1>
      <a:lt1>
        <a:srgbClr val="FFFFFF"/>
      </a:lt1>
      <a:dk2>
        <a:srgbClr val="898989"/>
      </a:dk2>
      <a:lt2>
        <a:srgbClr val="D9D9D9"/>
      </a:lt2>
      <a:accent1>
        <a:srgbClr val="00A1DE"/>
      </a:accent1>
      <a:accent2>
        <a:srgbClr val="6A1A41"/>
      </a:accent2>
      <a:accent3>
        <a:srgbClr val="1E9D8B"/>
      </a:accent3>
      <a:accent4>
        <a:srgbClr val="4B306A"/>
      </a:accent4>
      <a:accent5>
        <a:srgbClr val="FF6D22"/>
      </a:accent5>
      <a:accent6>
        <a:srgbClr val="CED64B"/>
      </a:accent6>
      <a:hlink>
        <a:srgbClr val="0563C1"/>
      </a:hlink>
      <a:folHlink>
        <a:srgbClr val="954F72"/>
      </a:folHlink>
    </a:clrScheme>
    <a:fontScheme name="Infineu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0FD1D9B7-C599-4915-A515-AD54EC10CC34}" vid="{16EDC9AC-B850-4BF2-8DA5-6DDCE59AD581}"/>
    </a:ext>
  </a:extLst>
</a:theme>
</file>

<file path=ppt/theme/theme2.xml><?xml version="1.0" encoding="utf-8"?>
<a:theme xmlns:a="http://schemas.openxmlformats.org/drawingml/2006/main" name="Big Rock Update Template">
  <a:themeElements>
    <a:clrScheme name="Infineum Big Rock Templates">
      <a:dk1>
        <a:srgbClr val="000000"/>
      </a:dk1>
      <a:lt1>
        <a:srgbClr val="FFFFFF"/>
      </a:lt1>
      <a:dk2>
        <a:srgbClr val="1E9D8B"/>
      </a:dk2>
      <a:lt2>
        <a:srgbClr val="7ECEFA"/>
      </a:lt2>
      <a:accent1>
        <a:srgbClr val="00A1DE"/>
      </a:accent1>
      <a:accent2>
        <a:srgbClr val="FF6D22"/>
      </a:accent2>
      <a:accent3>
        <a:srgbClr val="F8DE6E"/>
      </a:accent3>
      <a:accent4>
        <a:srgbClr val="AA1948"/>
      </a:accent4>
      <a:accent5>
        <a:srgbClr val="00759A"/>
      </a:accent5>
      <a:accent6>
        <a:srgbClr val="A5ACAF"/>
      </a:accent6>
      <a:hlink>
        <a:srgbClr val="7ECEFA"/>
      </a:hlink>
      <a:folHlink>
        <a:srgbClr val="7ECEFA"/>
      </a:folHlink>
    </a:clrScheme>
    <a:fontScheme name="Big Rock update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ECEFA"/>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5890c3-b616-49da-a92e-eb8bdaa926cd">
      <Terms xmlns="http://schemas.microsoft.com/office/infopath/2007/PartnerControls"/>
    </lcf76f155ced4ddcb4097134ff3c332f>
    <TaxCatchAll xmlns="e3ca8c10-0593-4c5c-ad55-3c7a8d06f871" xsi:nil="true"/>
    <_dlc_DocId xmlns="e3ca8c10-0593-4c5c-ad55-3c7a8d06f871">NCXSWS6FZN3T-298967251-3340</_dlc_DocId>
    <_dlc_DocIdUrl xmlns="e3ca8c10-0593-4c5c-ad55-3c7a8d06f871">
      <Url>https://infineum.sharepoint.com/sites/ExtCollab_CLM_ESource/_layouts/15/DocIdRedir.aspx?ID=NCXSWS6FZN3T-298967251-3340</Url>
      <Description>NCXSWS6FZN3T-298967251-3340</Description>
    </_dlc_DocIdUrl>
    <YourRole xmlns="355890c3-b616-49da-a92e-eb8bdaa926cd"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192B59CFE72A64FA4299AFF35F9E9AB" ma:contentTypeVersion="16" ma:contentTypeDescription="Create a new document." ma:contentTypeScope="" ma:versionID="79fe57108e6674701dd47a3e989de259">
  <xsd:schema xmlns:xsd="http://www.w3.org/2001/XMLSchema" xmlns:xs="http://www.w3.org/2001/XMLSchema" xmlns:p="http://schemas.microsoft.com/office/2006/metadata/properties" xmlns:ns2="e3ca8c10-0593-4c5c-ad55-3c7a8d06f871" xmlns:ns3="355890c3-b616-49da-a92e-eb8bdaa926cd" targetNamespace="http://schemas.microsoft.com/office/2006/metadata/properties" ma:root="true" ma:fieldsID="df6dcfa63db44a6605bfd3c1f4f2faef" ns2:_="" ns3:_="">
    <xsd:import namespace="e3ca8c10-0593-4c5c-ad55-3c7a8d06f871"/>
    <xsd:import namespace="355890c3-b616-49da-a92e-eb8bdaa926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YourRole" minOccurs="0"/>
                <xsd:element ref="ns2:SharedWithUsers" minOccurs="0"/>
                <xsd:element ref="ns2:SharedWithDetail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8c10-0593-4c5c-ad55-3c7a8d06f8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8455822e-2aa6-4d46-ae19-c38ad581e14d}" ma:internalName="TaxCatchAll" ma:showField="CatchAllData" ma:web="e3ca8c10-0593-4c5c-ad55-3c7a8d06f87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5890c3-b616-49da-a92e-eb8bdaa926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0071867-4880-4df0-ba0d-0b9263e6243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YourRole" ma:index="21" nillable="true" ma:displayName="Your Role" ma:description="Buyer, Legal" ma:format="Dropdown" ma:internalName="YourRol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86D344-5074-47DE-AFB4-5F3063570312}">
  <ds:schemaRefs>
    <ds:schemaRef ds:uri="http://schemas.microsoft.com/office/2006/metadata/properties"/>
    <ds:schemaRef ds:uri="http://schemas.microsoft.com/office/2006/documentManagement/types"/>
    <ds:schemaRef ds:uri="http://purl.org/dc/elements/1.1/"/>
    <ds:schemaRef ds:uri="http://purl.org/dc/dcmitype/"/>
    <ds:schemaRef ds:uri="e3ca8c10-0593-4c5c-ad55-3c7a8d06f871"/>
    <ds:schemaRef ds:uri="http://schemas.microsoft.com/office/infopath/2007/PartnerControls"/>
    <ds:schemaRef ds:uri="http://www.w3.org/XML/1998/namespace"/>
    <ds:schemaRef ds:uri="http://schemas.openxmlformats.org/package/2006/metadata/core-properties"/>
    <ds:schemaRef ds:uri="355890c3-b616-49da-a92e-eb8bdaa926cd"/>
    <ds:schemaRef ds:uri="http://purl.org/dc/terms/"/>
  </ds:schemaRefs>
</ds:datastoreItem>
</file>

<file path=customXml/itemProps2.xml><?xml version="1.0" encoding="utf-8"?>
<ds:datastoreItem xmlns:ds="http://schemas.openxmlformats.org/officeDocument/2006/customXml" ds:itemID="{10C7C005-E157-4DDD-987B-629C6D95BF7D}">
  <ds:schemaRefs>
    <ds:schemaRef ds:uri="http://schemas.microsoft.com/sharepoint/events"/>
  </ds:schemaRefs>
</ds:datastoreItem>
</file>

<file path=customXml/itemProps3.xml><?xml version="1.0" encoding="utf-8"?>
<ds:datastoreItem xmlns:ds="http://schemas.openxmlformats.org/officeDocument/2006/customXml" ds:itemID="{7F396200-5B15-4D90-AF66-4C8B50954A75}">
  <ds:schemaRefs>
    <ds:schemaRef ds:uri="http://schemas.microsoft.com/sharepoint/v3/contenttype/forms"/>
  </ds:schemaRefs>
</ds:datastoreItem>
</file>

<file path=customXml/itemProps4.xml><?xml version="1.0" encoding="utf-8"?>
<ds:datastoreItem xmlns:ds="http://schemas.openxmlformats.org/officeDocument/2006/customXml" ds:itemID="{DD380643-AE41-4701-945F-F11087FAFD35}">
  <ds:schemaRefs>
    <ds:schemaRef ds:uri="355890c3-b616-49da-a92e-eb8bdaa926cd"/>
    <ds:schemaRef ds:uri="e3ca8c10-0593-4c5c-ad55-3c7a8d06f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a34129a-1488-47a7-a2a1-6927e7c88b1a}" enabled="0" method="" siteId="{1a34129a-1488-47a7-a2a1-6927e7c88b1a}" removed="1"/>
</clbl:labelList>
</file>

<file path=docProps/app.xml><?xml version="1.0" encoding="utf-8"?>
<Properties xmlns="http://schemas.openxmlformats.org/officeDocument/2006/extended-properties" xmlns:vt="http://schemas.openxmlformats.org/officeDocument/2006/docPropsVTypes">
  <TotalTime>1</TotalTime>
  <Words>731</Words>
  <Application>Microsoft Office PowerPoint</Application>
  <PresentationFormat>Widescreen</PresentationFormat>
  <Paragraphs>94</Paragraphs>
  <Slides>12</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Trebuchet MS</vt:lpstr>
      <vt:lpstr>Infineum Corp template white WIDE [16:9]</vt:lpstr>
      <vt:lpstr>Big Rock Update Template</vt:lpstr>
      <vt:lpstr>PowerPoint Presentation</vt:lpstr>
      <vt:lpstr>How to login</vt:lpstr>
      <vt:lpstr>Creating an account in SAP Ariba</vt:lpstr>
      <vt:lpstr>How to open the Event</vt:lpstr>
      <vt:lpstr>How to respond to the bid</vt:lpstr>
      <vt:lpstr>Review and Accept Prerequisite </vt:lpstr>
      <vt:lpstr>How to respond to the bid</vt:lpstr>
      <vt:lpstr>How to respond to the bid</vt:lpstr>
      <vt:lpstr>How to view different status of the Event</vt:lpstr>
      <vt:lpstr>PowerPoint Presentation</vt:lpstr>
      <vt:lpstr>Where to find help</vt:lpstr>
      <vt:lpstr>How to find training videos or further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Rossolova, Alyona</dc:creator>
  <cp:lastModifiedBy>Stewart, Andrea</cp:lastModifiedBy>
  <cp:revision>3</cp:revision>
  <cp:lastPrinted>2023-04-12T10:18:36Z</cp:lastPrinted>
  <dcterms:created xsi:type="dcterms:W3CDTF">2023-02-03T12:54:15Z</dcterms:created>
  <dcterms:modified xsi:type="dcterms:W3CDTF">2023-10-06T10:01:16Z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0x0101006192B59CFE72A64FA4299AFF35F9E9AB</vt:lpwstr>
  </property>
  <property fmtid="{D5CDD505-2E9C-101B-9397-08002B2CF9AE}" pid="3" name="_dlc_DocIdItemGuid">
    <vt:lpwstr>617c65ef-9c88-4eec-88fd-f64f273b6582</vt:lpwstr>
  </property>
  <property fmtid="{D5CDD505-2E9C-101B-9397-08002B2CF9AE}" pid="4" name="MediaServiceImageTags">
    <vt:lpwstr/>
  </property>
  <property fmtid="{D5CDD505-2E9C-101B-9397-08002B2CF9AE}" pid="5" name="MSIP_Label_a2fb0e71-afc8-4682-a832-aec916ef82af_Enabled">
    <vt:lpwstr>true</vt:lpwstr>
  </property>
  <property fmtid="{D5CDD505-2E9C-101B-9397-08002B2CF9AE}" pid="6" name="MSIP_Label_a2fb0e71-afc8-4682-a832-aec916ef82af_SetDate">
    <vt:lpwstr>2023-10-06T10:01:13Z</vt:lpwstr>
  </property>
  <property fmtid="{D5CDD505-2E9C-101B-9397-08002B2CF9AE}" pid="7" name="MSIP_Label_a2fb0e71-afc8-4682-a832-aec916ef82af_Method">
    <vt:lpwstr>Standard</vt:lpwstr>
  </property>
  <property fmtid="{D5CDD505-2E9C-101B-9397-08002B2CF9AE}" pid="8" name="MSIP_Label_a2fb0e71-afc8-4682-a832-aec916ef82af_Name">
    <vt:lpwstr>Confidential Anyone</vt:lpwstr>
  </property>
  <property fmtid="{D5CDD505-2E9C-101B-9397-08002B2CF9AE}" pid="9" name="MSIP_Label_a2fb0e71-afc8-4682-a832-aec916ef82af_SiteId">
    <vt:lpwstr>1a34129a-1488-47a7-a2a1-6927e7c88b1a</vt:lpwstr>
  </property>
  <property fmtid="{D5CDD505-2E9C-101B-9397-08002B2CF9AE}" pid="10" name="MSIP_Label_a2fb0e71-afc8-4682-a832-aec916ef82af_ActionId">
    <vt:lpwstr>af7dd14d-2324-4d4a-9864-23e8635fe9bf</vt:lpwstr>
  </property>
  <property fmtid="{D5CDD505-2E9C-101B-9397-08002B2CF9AE}" pid="11" name="MSIP_Label_a2fb0e71-afc8-4682-a832-aec916ef82af_ContentBits">
    <vt:lpwstr>2</vt:lpwstr>
  </property>
  <property fmtid="{D5CDD505-2E9C-101B-9397-08002B2CF9AE}" pid="12" name="ClassificationContentMarkingFooterLocations">
    <vt:lpwstr>Infineum Corp template white WIDE [16\:9]:3\Big Rock Update Template:5</vt:lpwstr>
  </property>
  <property fmtid="{D5CDD505-2E9C-101B-9397-08002B2CF9AE}" pid="13" name="ClassificationContentMarkingFooterText">
    <vt:lpwstr>Classified as Confidential</vt:lpwstr>
  </property>
</Properties>
</file>