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5" r:id="rId6"/>
  </p:sldMasterIdLst>
  <p:notesMasterIdLst>
    <p:notesMasterId r:id="rId14"/>
  </p:notesMasterIdLst>
  <p:sldIdLst>
    <p:sldId id="262" r:id="rId7"/>
    <p:sldId id="2147377237" r:id="rId8"/>
    <p:sldId id="2147377241" r:id="rId9"/>
    <p:sldId id="2147377238" r:id="rId10"/>
    <p:sldId id="2147377242" r:id="rId11"/>
    <p:sldId id="2147377243" r:id="rId12"/>
    <p:sldId id="2147377244"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650"/>
    <a:srgbClr val="059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5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7AE1E04-5DCA-4A3D-B123-3AE3E44BE1D1}" type="datetimeFigureOut">
              <a:rPr lang="en-US" smtClean="0"/>
              <a:t>10/6/2023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72F88E8-C0B6-44DD-A769-0E840C2CE732}" type="slidenum">
              <a:rPr lang="en-US" smtClean="0"/>
              <a:t>‹#›</a:t>
            </a:fld>
            <a:endParaRPr lang="en-US"/>
          </a:p>
        </p:txBody>
      </p:sp>
    </p:spTree>
    <p:extLst>
      <p:ext uri="{BB962C8B-B14F-4D97-AF65-F5344CB8AC3E}">
        <p14:creationId xmlns:p14="http://schemas.microsoft.com/office/powerpoint/2010/main" val="214816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3</a:t>
            </a:fld>
            <a:endParaRPr lang="en-US"/>
          </a:p>
        </p:txBody>
      </p:sp>
    </p:spTree>
    <p:extLst>
      <p:ext uri="{BB962C8B-B14F-4D97-AF65-F5344CB8AC3E}">
        <p14:creationId xmlns:p14="http://schemas.microsoft.com/office/powerpoint/2010/main" val="420762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5</a:t>
            </a:fld>
            <a:endParaRPr lang="en-US"/>
          </a:p>
        </p:txBody>
      </p:sp>
    </p:spTree>
    <p:extLst>
      <p:ext uri="{BB962C8B-B14F-4D97-AF65-F5344CB8AC3E}">
        <p14:creationId xmlns:p14="http://schemas.microsoft.com/office/powerpoint/2010/main" val="70708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6</a:t>
            </a:fld>
            <a:endParaRPr lang="en-US"/>
          </a:p>
        </p:txBody>
      </p:sp>
    </p:spTree>
    <p:extLst>
      <p:ext uri="{BB962C8B-B14F-4D97-AF65-F5344CB8AC3E}">
        <p14:creationId xmlns:p14="http://schemas.microsoft.com/office/powerpoint/2010/main" val="365816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7</a:t>
            </a:fld>
            <a:endParaRPr lang="en-US"/>
          </a:p>
        </p:txBody>
      </p:sp>
    </p:spTree>
    <p:extLst>
      <p:ext uri="{BB962C8B-B14F-4D97-AF65-F5344CB8AC3E}">
        <p14:creationId xmlns:p14="http://schemas.microsoft.com/office/powerpoint/2010/main" val="2935166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69781D-763E-48A0-A42E-A07142860257}"/>
              </a:ext>
            </a:extLst>
          </p:cNvPr>
          <p:cNvSpPr/>
          <p:nvPr/>
        </p:nvSpPr>
        <p:spPr>
          <a:xfrm>
            <a:off x="5590117" y="6580717"/>
            <a:ext cx="937683" cy="277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6" name="TextBox 9">
            <a:extLst>
              <a:ext uri="{FF2B5EF4-FFF2-40B4-BE49-F238E27FC236}">
                <a16:creationId xmlns:a16="http://schemas.microsoft.com/office/drawing/2014/main" id="{0FEDCD07-F776-424C-9460-4DB09B6E0733}"/>
              </a:ext>
            </a:extLst>
          </p:cNvPr>
          <p:cNvSpPr txBox="1">
            <a:spLocks noChangeArrowheads="1"/>
          </p:cNvSpPr>
          <p:nvPr/>
        </p:nvSpPr>
        <p:spPr bwMode="auto">
          <a:xfrm>
            <a:off x="6970184" y="6580717"/>
            <a:ext cx="47984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800">
                <a:solidFill>
                  <a:schemeClr val="tx2"/>
                </a:solidFill>
                <a:cs typeface="Arial" panose="020B0604020202020204" pitchFamily="34" charset="0"/>
              </a:rPr>
              <a:t>© 2017 Infineum International Limited. All Rights Reserved.</a:t>
            </a:r>
            <a:endParaRPr lang="en-GB" altLang="en-US" sz="800">
              <a:solidFill>
                <a:schemeClr val="tx2"/>
              </a:solidFill>
            </a:endParaRPr>
          </a:p>
        </p:txBody>
      </p:sp>
      <p:pic>
        <p:nvPicPr>
          <p:cNvPr id="7" name="Picture 10">
            <a:extLst>
              <a:ext uri="{FF2B5EF4-FFF2-40B4-BE49-F238E27FC236}">
                <a16:creationId xmlns:a16="http://schemas.microsoft.com/office/drawing/2014/main" id="{D3A4D699-C6A7-4915-8D6F-21000ED7B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1818"/>
            <a:ext cx="12192000" cy="291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id="{7AF8FC13-BED4-4A83-BEE1-55118416583F}"/>
              </a:ext>
            </a:extLst>
          </p:cNvPr>
          <p:cNvSpPr txBox="1">
            <a:spLocks noChangeArrowheads="1"/>
          </p:cNvSpPr>
          <p:nvPr/>
        </p:nvSpPr>
        <p:spPr bwMode="auto">
          <a:xfrm>
            <a:off x="1714501" y="5888567"/>
            <a:ext cx="3122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600">
                <a:solidFill>
                  <a:schemeClr val="accent1"/>
                </a:solidFill>
              </a:rPr>
              <a:t>Performance you can rely on.</a:t>
            </a:r>
          </a:p>
        </p:txBody>
      </p:sp>
      <p:pic>
        <p:nvPicPr>
          <p:cNvPr id="9" name="Picture 12">
            <a:extLst>
              <a:ext uri="{FF2B5EF4-FFF2-40B4-BE49-F238E27FC236}">
                <a16:creationId xmlns:a16="http://schemas.microsoft.com/office/drawing/2014/main" id="{83C54FCB-69F7-4F1E-A4B0-E14163CE1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934" y="5268385"/>
            <a:ext cx="2681817" cy="12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23F8AEEA-74FA-4535-A045-0456EB8B22A7}"/>
              </a:ext>
            </a:extLst>
          </p:cNvPr>
          <p:cNvSpPr txBox="1">
            <a:spLocks noChangeArrowheads="1"/>
          </p:cNvSpPr>
          <p:nvPr/>
        </p:nvSpPr>
        <p:spPr bwMode="auto">
          <a:xfrm>
            <a:off x="9108018" y="6568018"/>
            <a:ext cx="2927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800">
                <a:solidFill>
                  <a:schemeClr val="tx2"/>
                </a:solidFill>
                <a:cs typeface="Arial" panose="020B0604020202020204" pitchFamily="34" charset="0"/>
              </a:rPr>
              <a:t>© 2023 Infineum International Limited. All Rights Reserved.</a:t>
            </a:r>
            <a:endParaRPr lang="en-GB" altLang="en-US" sz="800">
              <a:solidFill>
                <a:schemeClr val="tx2"/>
              </a:solidFill>
            </a:endParaRPr>
          </a:p>
        </p:txBody>
      </p:sp>
      <p:sp>
        <p:nvSpPr>
          <p:cNvPr id="11" name="Rectangle 14">
            <a:extLst>
              <a:ext uri="{FF2B5EF4-FFF2-40B4-BE49-F238E27FC236}">
                <a16:creationId xmlns:a16="http://schemas.microsoft.com/office/drawing/2014/main" id="{E9CCCBB7-9EDF-4E74-9CB0-47AFCDEBAFED}"/>
              </a:ext>
            </a:extLst>
          </p:cNvPr>
          <p:cNvSpPr>
            <a:spLocks noChangeArrowheads="1"/>
          </p:cNvSpPr>
          <p:nvPr/>
        </p:nvSpPr>
        <p:spPr bwMode="auto">
          <a:xfrm>
            <a:off x="440268" y="6375400"/>
            <a:ext cx="113072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1067"/>
              <a:t>Infineum confidential information. </a:t>
            </a:r>
          </a:p>
          <a:p>
            <a:pPr algn="ctr" eaLnBrk="1" hangingPunct="1"/>
            <a:r>
              <a:rPr lang="en-GB" altLang="en-US" sz="1067"/>
              <a:t>Given in confidence to xxxxxx under agreement xxxxxxx</a:t>
            </a:r>
          </a:p>
        </p:txBody>
      </p:sp>
      <p:sp>
        <p:nvSpPr>
          <p:cNvPr id="12" name="Rectangle 11">
            <a:extLst>
              <a:ext uri="{FF2B5EF4-FFF2-40B4-BE49-F238E27FC236}">
                <a16:creationId xmlns:a16="http://schemas.microsoft.com/office/drawing/2014/main" id="{D762A72C-3FF4-4069-9D96-8FE1F126627E}"/>
              </a:ext>
            </a:extLst>
          </p:cNvPr>
          <p:cNvSpPr/>
          <p:nvPr/>
        </p:nvSpPr>
        <p:spPr>
          <a:xfrm>
            <a:off x="4284133" y="6375400"/>
            <a:ext cx="3727451" cy="45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2" name="Title 1"/>
          <p:cNvSpPr>
            <a:spLocks noGrp="1"/>
          </p:cNvSpPr>
          <p:nvPr>
            <p:ph type="ctrTitle" hasCustomPrompt="1"/>
          </p:nvPr>
        </p:nvSpPr>
        <p:spPr>
          <a:xfrm>
            <a:off x="912000" y="1198706"/>
            <a:ext cx="9408000" cy="1172844"/>
          </a:xfrm>
        </p:spPr>
        <p:txBody>
          <a:bodyPr>
            <a:noAutofit/>
          </a:bodyPr>
          <a:lstStyle>
            <a:lvl1pPr algn="l">
              <a:defRPr sz="3200" i="1" cap="none" baseline="0">
                <a:solidFill>
                  <a:schemeClr val="bg1"/>
                </a:solidFill>
              </a:defRPr>
            </a:lvl1pPr>
          </a:lstStyle>
          <a:p>
            <a:r>
              <a:rPr lang="en-US"/>
              <a:t>Presentation title</a:t>
            </a:r>
            <a:br>
              <a:rPr lang="en-US"/>
            </a:br>
            <a:r>
              <a:rPr lang="en-US"/>
              <a:t>Sub-heading </a:t>
            </a:r>
            <a:endParaRPr lang="en-GB"/>
          </a:p>
        </p:txBody>
      </p:sp>
      <p:sp>
        <p:nvSpPr>
          <p:cNvPr id="3" name="Subtitle 2"/>
          <p:cNvSpPr>
            <a:spLocks noGrp="1"/>
          </p:cNvSpPr>
          <p:nvPr>
            <p:ph type="subTitle" idx="1" hasCustomPrompt="1"/>
          </p:nvPr>
        </p:nvSpPr>
        <p:spPr>
          <a:xfrm>
            <a:off x="912000" y="2498120"/>
            <a:ext cx="9408000" cy="502985"/>
          </a:xfrm>
        </p:spPr>
        <p:txBody>
          <a:bodyPr>
            <a:noAutofit/>
          </a:bodyPr>
          <a:lstStyle>
            <a:lvl1pPr marL="0" indent="0" algn="l">
              <a:buNone/>
              <a:defRPr sz="2133" i="1"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Name(s) of presenter(s) and job title(s)</a:t>
            </a:r>
          </a:p>
        </p:txBody>
      </p:sp>
      <p:sp>
        <p:nvSpPr>
          <p:cNvPr id="15" name="Text Placeholder 14"/>
          <p:cNvSpPr>
            <a:spLocks noGrp="1"/>
          </p:cNvSpPr>
          <p:nvPr>
            <p:ph type="body" sz="quarter" idx="10" hasCustomPrompt="1"/>
          </p:nvPr>
        </p:nvSpPr>
        <p:spPr>
          <a:xfrm>
            <a:off x="912000" y="3047733"/>
            <a:ext cx="5720992" cy="406404"/>
          </a:xfrm>
        </p:spPr>
        <p:txBody>
          <a:bodyPr>
            <a:noAutofit/>
          </a:bodyPr>
          <a:lstStyle>
            <a:lvl1pPr marL="0" indent="0">
              <a:buNone/>
              <a:defRPr sz="2133" i="1">
                <a:solidFill>
                  <a:schemeClr val="bg1"/>
                </a:solidFill>
              </a:defRPr>
            </a:lvl1pPr>
            <a:lvl2pPr marL="287993" indent="0">
              <a:buNone/>
              <a:defRPr>
                <a:solidFill>
                  <a:schemeClr val="bg1"/>
                </a:solidFill>
              </a:defRPr>
            </a:lvl2pPr>
            <a:lvl3pPr marL="575986"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Date</a:t>
            </a:r>
          </a:p>
        </p:txBody>
      </p:sp>
    </p:spTree>
    <p:extLst>
      <p:ext uri="{BB962C8B-B14F-4D97-AF65-F5344CB8AC3E}">
        <p14:creationId xmlns:p14="http://schemas.microsoft.com/office/powerpoint/2010/main" val="319164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left_Text right">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F0BA600E-C8FF-4222-AE61-C9E702BB217F}"/>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775D2489-B8AA-4713-8AE4-C415FDD38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0" y="54526"/>
            <a:ext cx="9416037" cy="995037"/>
          </a:xfrm>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sz="half" idx="1"/>
          </p:nvPr>
        </p:nvSpPr>
        <p:spPr>
          <a:xfrm>
            <a:off x="6096000" y="1206180"/>
            <a:ext cx="5700184" cy="5022400"/>
          </a:xfrm>
        </p:spPr>
        <p:txBody>
          <a:bodyPr/>
          <a:lstStyle/>
          <a:p>
            <a:pPr lvl="0"/>
            <a:r>
              <a:rPr lang="en-US"/>
              <a:t>Click to edit Master text styles</a:t>
            </a:r>
          </a:p>
          <a:p>
            <a:pPr lvl="1"/>
            <a:r>
              <a:rPr lang="en-US"/>
              <a:t>Second level</a:t>
            </a:r>
          </a:p>
        </p:txBody>
      </p:sp>
      <p:sp>
        <p:nvSpPr>
          <p:cNvPr id="6" name="Picture Placeholder 5"/>
          <p:cNvSpPr>
            <a:spLocks noGrp="1"/>
          </p:cNvSpPr>
          <p:nvPr>
            <p:ph type="pic" sz="quarter" idx="10"/>
          </p:nvPr>
        </p:nvSpPr>
        <p:spPr>
          <a:xfrm>
            <a:off x="347349" y="1208618"/>
            <a:ext cx="5508651" cy="4991588"/>
          </a:xfrm>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105412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_Pic right">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D3E05108-2567-42E5-97AD-2D7A2122078C}"/>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81EED1F2-A26F-4395-AD3E-641067DC8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1" y="62724"/>
            <a:ext cx="9491297" cy="986840"/>
          </a:xfrm>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302684" y="1208618"/>
            <a:ext cx="5791200" cy="5027083"/>
          </a:xfrm>
        </p:spPr>
        <p:txBody>
          <a:bodyPr/>
          <a:lstStyle/>
          <a:p>
            <a:pPr lvl="0"/>
            <a:r>
              <a:rPr lang="en-US"/>
              <a:t>Click to edit Master text styles</a:t>
            </a:r>
          </a:p>
          <a:p>
            <a:pPr lvl="1"/>
            <a:r>
              <a:rPr lang="en-US"/>
              <a:t>Second level</a:t>
            </a:r>
          </a:p>
        </p:txBody>
      </p:sp>
      <p:sp>
        <p:nvSpPr>
          <p:cNvPr id="6" name="Picture Placeholder 5"/>
          <p:cNvSpPr>
            <a:spLocks noGrp="1"/>
          </p:cNvSpPr>
          <p:nvPr>
            <p:ph type="pic" sz="quarter" idx="10"/>
          </p:nvPr>
        </p:nvSpPr>
        <p:spPr>
          <a:xfrm>
            <a:off x="6336000" y="1208619"/>
            <a:ext cx="5475000" cy="5002008"/>
          </a:xfrm>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249266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_Chart right">
    <p:spTree>
      <p:nvGrpSpPr>
        <p:cNvPr id="1" name=""/>
        <p:cNvGrpSpPr/>
        <p:nvPr/>
      </p:nvGrpSpPr>
      <p:grpSpPr>
        <a:xfrm>
          <a:off x="0" y="0"/>
          <a:ext cx="0" cy="0"/>
          <a:chOff x="0" y="0"/>
          <a:chExt cx="0" cy="0"/>
        </a:xfrm>
      </p:grpSpPr>
      <p:sp>
        <p:nvSpPr>
          <p:cNvPr id="6" name="Rounded Rectangle 7">
            <a:extLst>
              <a:ext uri="{FF2B5EF4-FFF2-40B4-BE49-F238E27FC236}">
                <a16:creationId xmlns:a16="http://schemas.microsoft.com/office/drawing/2014/main" id="{07BD770A-4464-4038-8856-B95708DED27C}"/>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BB72140C-BC90-408F-91D9-FAE5CE533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2" y="62160"/>
            <a:ext cx="9566556" cy="976419"/>
          </a:xfrm>
        </p:spPr>
        <p:txBody>
          <a:bodyPr/>
          <a:lstStyle/>
          <a:p>
            <a:r>
              <a:rPr lang="en-US"/>
              <a:t>Click to edit Master title style</a:t>
            </a:r>
            <a:endParaRPr lang="en-GB"/>
          </a:p>
        </p:txBody>
      </p:sp>
      <p:sp>
        <p:nvSpPr>
          <p:cNvPr id="3" name="Content Placeholder 2"/>
          <p:cNvSpPr>
            <a:spLocks noGrp="1"/>
          </p:cNvSpPr>
          <p:nvPr>
            <p:ph sz="half" idx="1"/>
          </p:nvPr>
        </p:nvSpPr>
        <p:spPr>
          <a:xfrm>
            <a:off x="302685" y="1208618"/>
            <a:ext cx="5791199" cy="5027083"/>
          </a:xfrm>
        </p:spPr>
        <p:txBody>
          <a:bodyPr/>
          <a:lstStyle>
            <a:lvl1pPr>
              <a:defRPr sz="2400"/>
            </a:lvl1pPr>
            <a:lvl2pPr>
              <a:defRPr sz="2133"/>
            </a:lvl2p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336000" y="1208618"/>
            <a:ext cx="5460184" cy="5027084"/>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329712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xt left_2x Charts right">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E5EC35C-7515-4B51-9217-B3D5E1103B2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10" name="Picture 9">
            <a:extLst>
              <a:ext uri="{FF2B5EF4-FFF2-40B4-BE49-F238E27FC236}">
                <a16:creationId xmlns:a16="http://schemas.microsoft.com/office/drawing/2014/main" id="{14EBEECA-EF3B-4D1B-AD0F-6C3AD258A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2" y="62724"/>
            <a:ext cx="9340777" cy="986840"/>
          </a:xfrm>
        </p:spPr>
        <p:txBody>
          <a:bodyPr/>
          <a:lstStyle/>
          <a:p>
            <a:r>
              <a:rPr lang="en-US"/>
              <a:t>Click to edit Master title style</a:t>
            </a:r>
            <a:endParaRPr lang="en-GB"/>
          </a:p>
        </p:txBody>
      </p:sp>
      <p:sp>
        <p:nvSpPr>
          <p:cNvPr id="3" name="Content Placeholder 2"/>
          <p:cNvSpPr>
            <a:spLocks noGrp="1"/>
          </p:cNvSpPr>
          <p:nvPr>
            <p:ph sz="half" idx="1"/>
          </p:nvPr>
        </p:nvSpPr>
        <p:spPr>
          <a:xfrm>
            <a:off x="302685" y="1208617"/>
            <a:ext cx="5791199" cy="2400000"/>
          </a:xfrm>
        </p:spPr>
        <p:txBody>
          <a:bodyPr/>
          <a:lstStyle>
            <a:lvl1pPr>
              <a:defRPr sz="2400"/>
            </a:lvl1pPr>
            <a:lvl2pPr>
              <a:defRPr sz="2133"/>
            </a:lvl2p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335999" y="1208618"/>
            <a:ext cx="5574484" cy="2386460"/>
          </a:xfrm>
        </p:spPr>
        <p:txBody>
          <a:bodyPr rtlCol="0">
            <a:normAutofit/>
          </a:bodyPr>
          <a:lstStyle/>
          <a:p>
            <a:pPr lvl="0"/>
            <a:r>
              <a:rPr lang="en-US" noProof="0"/>
              <a:t>Click icon to add chart</a:t>
            </a:r>
            <a:endParaRPr lang="en-GB" noProof="0"/>
          </a:p>
        </p:txBody>
      </p:sp>
      <p:sp>
        <p:nvSpPr>
          <p:cNvPr id="7" name="Content Placeholder 2"/>
          <p:cNvSpPr>
            <a:spLocks noGrp="1"/>
          </p:cNvSpPr>
          <p:nvPr>
            <p:ph sz="half" idx="11"/>
          </p:nvPr>
        </p:nvSpPr>
        <p:spPr>
          <a:xfrm>
            <a:off x="307361" y="3824005"/>
            <a:ext cx="5793745" cy="2400000"/>
          </a:xfrm>
        </p:spPr>
        <p:txBody>
          <a:bodyPr/>
          <a:lstStyle>
            <a:lvl1pPr>
              <a:defRPr sz="2400"/>
            </a:lvl1pPr>
            <a:lvl2pPr>
              <a:defRPr sz="2133"/>
            </a:lvl2pPr>
          </a:lstStyle>
          <a:p>
            <a:pPr lvl="0"/>
            <a:r>
              <a:rPr lang="en-US"/>
              <a:t>Click to edit Master text styles</a:t>
            </a:r>
          </a:p>
          <a:p>
            <a:pPr lvl="1"/>
            <a:r>
              <a:rPr lang="en-US"/>
              <a:t>Second level</a:t>
            </a:r>
          </a:p>
        </p:txBody>
      </p:sp>
      <p:sp>
        <p:nvSpPr>
          <p:cNvPr id="8" name="Chart Placeholder 4"/>
          <p:cNvSpPr>
            <a:spLocks noGrp="1"/>
          </p:cNvSpPr>
          <p:nvPr>
            <p:ph type="chart" sz="quarter" idx="12"/>
          </p:nvPr>
        </p:nvSpPr>
        <p:spPr>
          <a:xfrm>
            <a:off x="6336001" y="3834751"/>
            <a:ext cx="5574484" cy="2400949"/>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128038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7" name="Rounded Rectangle 8">
            <a:extLst>
              <a:ext uri="{FF2B5EF4-FFF2-40B4-BE49-F238E27FC236}">
                <a16:creationId xmlns:a16="http://schemas.microsoft.com/office/drawing/2014/main" id="{A9838172-2AE0-4FB7-9F14-BD336D5BCB89}"/>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9" name="Picture 9">
            <a:extLst>
              <a:ext uri="{FF2B5EF4-FFF2-40B4-BE49-F238E27FC236}">
                <a16:creationId xmlns:a16="http://schemas.microsoft.com/office/drawing/2014/main" id="{A50FB39B-252F-43E9-A7B3-BABC2E165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2" y="62724"/>
            <a:ext cx="9777281" cy="986840"/>
          </a:xfrm>
        </p:spPr>
        <p:txBody>
          <a:bodyPr/>
          <a:lstStyle/>
          <a:p>
            <a:r>
              <a:rPr lang="en-US"/>
              <a:t>Click to edit Master title style</a:t>
            </a:r>
            <a:endParaRPr lang="en-GB"/>
          </a:p>
        </p:txBody>
      </p:sp>
      <p:sp>
        <p:nvSpPr>
          <p:cNvPr id="5" name="Chart Placeholder 4"/>
          <p:cNvSpPr>
            <a:spLocks noGrp="1"/>
          </p:cNvSpPr>
          <p:nvPr>
            <p:ph type="chart" sz="quarter" idx="10"/>
          </p:nvPr>
        </p:nvSpPr>
        <p:spPr>
          <a:xfrm>
            <a:off x="6346420" y="1201620"/>
            <a:ext cx="5564064" cy="2400000"/>
          </a:xfrm>
        </p:spPr>
        <p:txBody>
          <a:bodyPr rtlCol="0">
            <a:normAutofit/>
          </a:bodyPr>
          <a:lstStyle/>
          <a:p>
            <a:pPr lvl="0"/>
            <a:r>
              <a:rPr lang="en-US" noProof="0"/>
              <a:t>Click icon to add chart</a:t>
            </a:r>
            <a:endParaRPr lang="en-GB" noProof="0"/>
          </a:p>
        </p:txBody>
      </p:sp>
      <p:sp>
        <p:nvSpPr>
          <p:cNvPr id="8" name="Chart Placeholder 4"/>
          <p:cNvSpPr>
            <a:spLocks noGrp="1"/>
          </p:cNvSpPr>
          <p:nvPr>
            <p:ph type="chart" sz="quarter" idx="12"/>
          </p:nvPr>
        </p:nvSpPr>
        <p:spPr>
          <a:xfrm>
            <a:off x="6336001" y="3824660"/>
            <a:ext cx="5574483" cy="2400000"/>
          </a:xfrm>
        </p:spPr>
        <p:txBody>
          <a:bodyPr rtlCol="0">
            <a:normAutofit/>
          </a:bodyPr>
          <a:lstStyle/>
          <a:p>
            <a:pPr lvl="0"/>
            <a:r>
              <a:rPr lang="en-US" noProof="0"/>
              <a:t>Click icon to add chart</a:t>
            </a:r>
            <a:endParaRPr lang="en-GB" noProof="0"/>
          </a:p>
        </p:txBody>
      </p:sp>
      <p:sp>
        <p:nvSpPr>
          <p:cNvPr id="11" name="Chart Placeholder 4"/>
          <p:cNvSpPr>
            <a:spLocks noGrp="1"/>
          </p:cNvSpPr>
          <p:nvPr>
            <p:ph type="chart" sz="quarter" idx="13"/>
          </p:nvPr>
        </p:nvSpPr>
        <p:spPr>
          <a:xfrm>
            <a:off x="299424" y="1203820"/>
            <a:ext cx="5556577" cy="2400000"/>
          </a:xfrm>
        </p:spPr>
        <p:txBody>
          <a:bodyPr rtlCol="0">
            <a:normAutofit/>
          </a:bodyPr>
          <a:lstStyle/>
          <a:p>
            <a:pPr lvl="0"/>
            <a:r>
              <a:rPr lang="en-US" noProof="0"/>
              <a:t>Click icon to add chart</a:t>
            </a:r>
            <a:endParaRPr lang="en-GB" noProof="0"/>
          </a:p>
        </p:txBody>
      </p:sp>
      <p:sp>
        <p:nvSpPr>
          <p:cNvPr id="12" name="Chart Placeholder 4"/>
          <p:cNvSpPr>
            <a:spLocks noGrp="1"/>
          </p:cNvSpPr>
          <p:nvPr>
            <p:ph type="chart" sz="quarter" idx="14"/>
          </p:nvPr>
        </p:nvSpPr>
        <p:spPr>
          <a:xfrm>
            <a:off x="302684" y="3816440"/>
            <a:ext cx="5565928" cy="2400000"/>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3666745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op_2x Charts bottom">
    <p:spTree>
      <p:nvGrpSpPr>
        <p:cNvPr id="1" name=""/>
        <p:cNvGrpSpPr/>
        <p:nvPr/>
      </p:nvGrpSpPr>
      <p:grpSpPr>
        <a:xfrm>
          <a:off x="0" y="0"/>
          <a:ext cx="0" cy="0"/>
          <a:chOff x="0" y="0"/>
          <a:chExt cx="0" cy="0"/>
        </a:xfrm>
      </p:grpSpPr>
      <p:sp>
        <p:nvSpPr>
          <p:cNvPr id="6" name="Rounded Rectangle 8">
            <a:extLst>
              <a:ext uri="{FF2B5EF4-FFF2-40B4-BE49-F238E27FC236}">
                <a16:creationId xmlns:a16="http://schemas.microsoft.com/office/drawing/2014/main" id="{CCAC2852-63A6-4FEE-A2A4-7831BEFFEDF3}"/>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EF7B91E6-720C-41CD-8597-78CC17F1C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284" y="62159"/>
            <a:ext cx="9807385" cy="976420"/>
          </a:xfrm>
        </p:spPr>
        <p:txBody>
          <a:bodyPr/>
          <a:lstStyle/>
          <a:p>
            <a:r>
              <a:rPr lang="en-US"/>
              <a:t>Click to edit Master title style</a:t>
            </a:r>
            <a:endParaRPr lang="en-GB"/>
          </a:p>
        </p:txBody>
      </p:sp>
      <p:sp>
        <p:nvSpPr>
          <p:cNvPr id="8" name="Chart Placeholder 4"/>
          <p:cNvSpPr>
            <a:spLocks noGrp="1"/>
          </p:cNvSpPr>
          <p:nvPr>
            <p:ph type="chart" sz="quarter" idx="12"/>
          </p:nvPr>
        </p:nvSpPr>
        <p:spPr>
          <a:xfrm>
            <a:off x="6335999" y="3511715"/>
            <a:ext cx="5574484" cy="2723987"/>
          </a:xfrm>
        </p:spPr>
        <p:txBody>
          <a:bodyPr rtlCol="0">
            <a:normAutofit/>
          </a:bodyPr>
          <a:lstStyle/>
          <a:p>
            <a:pPr lvl="0"/>
            <a:r>
              <a:rPr lang="en-US" noProof="0"/>
              <a:t>Click icon to add chart</a:t>
            </a:r>
            <a:endParaRPr lang="en-GB" noProof="0"/>
          </a:p>
        </p:txBody>
      </p:sp>
      <p:sp>
        <p:nvSpPr>
          <p:cNvPr id="12" name="Chart Placeholder 4"/>
          <p:cNvSpPr>
            <a:spLocks noGrp="1"/>
          </p:cNvSpPr>
          <p:nvPr>
            <p:ph type="chart" sz="quarter" idx="14"/>
          </p:nvPr>
        </p:nvSpPr>
        <p:spPr>
          <a:xfrm>
            <a:off x="302684" y="3501293"/>
            <a:ext cx="5667360" cy="2734409"/>
          </a:xfrm>
        </p:spPr>
        <p:txBody>
          <a:bodyPr rtlCol="0">
            <a:normAutofit/>
          </a:bodyPr>
          <a:lstStyle/>
          <a:p>
            <a:pPr lvl="0"/>
            <a:r>
              <a:rPr lang="en-US" noProof="0"/>
              <a:t>Click icon to add chart</a:t>
            </a:r>
            <a:endParaRPr lang="en-GB" noProof="0"/>
          </a:p>
        </p:txBody>
      </p:sp>
      <p:sp>
        <p:nvSpPr>
          <p:cNvPr id="4" name="Text Placeholder 3"/>
          <p:cNvSpPr>
            <a:spLocks noGrp="1"/>
          </p:cNvSpPr>
          <p:nvPr>
            <p:ph type="body" sz="quarter" idx="15"/>
          </p:nvPr>
        </p:nvSpPr>
        <p:spPr>
          <a:xfrm>
            <a:off x="302684" y="1208619"/>
            <a:ext cx="11607800" cy="209468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2345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AE7A20B-F1F5-4658-A937-0254B36A6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77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6D306E2A-44CD-4349-ABB3-B8047885B0B2}"/>
              </a:ext>
            </a:extLst>
          </p:cNvPr>
          <p:cNvGrpSpPr>
            <a:grpSpLocks/>
          </p:cNvGrpSpPr>
          <p:nvPr/>
        </p:nvGrpSpPr>
        <p:grpSpPr bwMode="auto">
          <a:xfrm>
            <a:off x="393701" y="2595034"/>
            <a:ext cx="11224684" cy="3901017"/>
            <a:chOff x="193868" y="1056975"/>
            <a:chExt cx="6768824" cy="2043839"/>
          </a:xfrm>
        </p:grpSpPr>
        <p:sp>
          <p:nvSpPr>
            <p:cNvPr id="3" name="Rectangle 2">
              <a:extLst>
                <a:ext uri="{FF2B5EF4-FFF2-40B4-BE49-F238E27FC236}">
                  <a16:creationId xmlns:a16="http://schemas.microsoft.com/office/drawing/2014/main" id="{9A26CFE9-59AD-4C1C-9065-FF8672A197DF}"/>
                </a:ext>
              </a:extLst>
            </p:cNvPr>
            <p:cNvSpPr/>
            <p:nvPr/>
          </p:nvSpPr>
          <p:spPr>
            <a:xfrm>
              <a:off x="193868" y="1058084"/>
              <a:ext cx="806694" cy="699762"/>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4" name="Rectangle 3">
              <a:extLst>
                <a:ext uri="{FF2B5EF4-FFF2-40B4-BE49-F238E27FC236}">
                  <a16:creationId xmlns:a16="http://schemas.microsoft.com/office/drawing/2014/main" id="{82E195FF-A74F-4A40-9436-D0C25849CEE8}"/>
                </a:ext>
              </a:extLst>
            </p:cNvPr>
            <p:cNvSpPr/>
            <p:nvPr/>
          </p:nvSpPr>
          <p:spPr>
            <a:xfrm>
              <a:off x="193868" y="2103846"/>
              <a:ext cx="806694" cy="700871"/>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5" name="TextBox 11">
              <a:extLst>
                <a:ext uri="{FF2B5EF4-FFF2-40B4-BE49-F238E27FC236}">
                  <a16:creationId xmlns:a16="http://schemas.microsoft.com/office/drawing/2014/main" id="{11A75EBE-F18A-4798-BBBD-8EBCC8F32CB7}"/>
                </a:ext>
              </a:extLst>
            </p:cNvPr>
            <p:cNvSpPr txBox="1">
              <a:spLocks noChangeArrowheads="1"/>
            </p:cNvSpPr>
            <p:nvPr/>
          </p:nvSpPr>
          <p:spPr bwMode="auto">
            <a:xfrm>
              <a:off x="193868" y="1769985"/>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0 / 39 / 118</a:t>
              </a:r>
            </a:p>
          </p:txBody>
        </p:sp>
        <p:sp>
          <p:nvSpPr>
            <p:cNvPr id="6" name="TextBox 12">
              <a:extLst>
                <a:ext uri="{FF2B5EF4-FFF2-40B4-BE49-F238E27FC236}">
                  <a16:creationId xmlns:a16="http://schemas.microsoft.com/office/drawing/2014/main" id="{6782551D-DAF0-4B4B-8036-43C524B7CB24}"/>
                </a:ext>
              </a:extLst>
            </p:cNvPr>
            <p:cNvSpPr txBox="1">
              <a:spLocks noChangeArrowheads="1"/>
            </p:cNvSpPr>
            <p:nvPr/>
          </p:nvSpPr>
          <p:spPr bwMode="auto">
            <a:xfrm>
              <a:off x="193868" y="281277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0 / 161 / 222</a:t>
              </a:r>
            </a:p>
          </p:txBody>
        </p:sp>
        <p:sp>
          <p:nvSpPr>
            <p:cNvPr id="7" name="Rectangle 6">
              <a:extLst>
                <a:ext uri="{FF2B5EF4-FFF2-40B4-BE49-F238E27FC236}">
                  <a16:creationId xmlns:a16="http://schemas.microsoft.com/office/drawing/2014/main" id="{CB89FC95-EE5B-4B92-8E32-7199340B7F6F}"/>
                </a:ext>
              </a:extLst>
            </p:cNvPr>
            <p:cNvSpPr/>
            <p:nvPr/>
          </p:nvSpPr>
          <p:spPr>
            <a:xfrm>
              <a:off x="1188195" y="1056975"/>
              <a:ext cx="805417" cy="700871"/>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8" name="Rectangle 7">
              <a:extLst>
                <a:ext uri="{FF2B5EF4-FFF2-40B4-BE49-F238E27FC236}">
                  <a16:creationId xmlns:a16="http://schemas.microsoft.com/office/drawing/2014/main" id="{AF096DCB-DCB3-486E-8263-A040BE1E509C}"/>
                </a:ext>
              </a:extLst>
            </p:cNvPr>
            <p:cNvSpPr/>
            <p:nvPr/>
          </p:nvSpPr>
          <p:spPr>
            <a:xfrm>
              <a:off x="1188195" y="2102738"/>
              <a:ext cx="805417" cy="700871"/>
            </a:xfrm>
            <a:prstGeom prst="rect">
              <a:avLst/>
            </a:prstGeom>
            <a:solidFill>
              <a:srgbClr val="007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9" name="TextBox 15">
              <a:extLst>
                <a:ext uri="{FF2B5EF4-FFF2-40B4-BE49-F238E27FC236}">
                  <a16:creationId xmlns:a16="http://schemas.microsoft.com/office/drawing/2014/main" id="{DD3F50F0-0007-431F-944C-9B1ACB52D947}"/>
                </a:ext>
              </a:extLst>
            </p:cNvPr>
            <p:cNvSpPr txBox="1">
              <a:spLocks noChangeArrowheads="1"/>
            </p:cNvSpPr>
            <p:nvPr/>
          </p:nvSpPr>
          <p:spPr bwMode="auto">
            <a:xfrm>
              <a:off x="1187589"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30 / 157 / 139</a:t>
              </a:r>
            </a:p>
          </p:txBody>
        </p:sp>
        <p:sp>
          <p:nvSpPr>
            <p:cNvPr id="10" name="TextBox 16">
              <a:extLst>
                <a:ext uri="{FF2B5EF4-FFF2-40B4-BE49-F238E27FC236}">
                  <a16:creationId xmlns:a16="http://schemas.microsoft.com/office/drawing/2014/main" id="{6E38B269-3E66-4899-A57A-3E358A8B7B23}"/>
                </a:ext>
              </a:extLst>
            </p:cNvPr>
            <p:cNvSpPr txBox="1">
              <a:spLocks noChangeArrowheads="1"/>
            </p:cNvSpPr>
            <p:nvPr/>
          </p:nvSpPr>
          <p:spPr bwMode="auto">
            <a:xfrm>
              <a:off x="1187589"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0 / 117 / 154</a:t>
              </a:r>
            </a:p>
          </p:txBody>
        </p:sp>
        <p:sp>
          <p:nvSpPr>
            <p:cNvPr id="11" name="Rectangle 10">
              <a:extLst>
                <a:ext uri="{FF2B5EF4-FFF2-40B4-BE49-F238E27FC236}">
                  <a16:creationId xmlns:a16="http://schemas.microsoft.com/office/drawing/2014/main" id="{4B1AF9F7-7364-4A57-A8DB-A0EEBF748127}"/>
                </a:ext>
              </a:extLst>
            </p:cNvPr>
            <p:cNvSpPr/>
            <p:nvPr/>
          </p:nvSpPr>
          <p:spPr>
            <a:xfrm>
              <a:off x="2181245" y="1056975"/>
              <a:ext cx="806694" cy="700871"/>
            </a:xfrm>
            <a:prstGeom prst="rect">
              <a:avLst/>
            </a:prstGeom>
            <a:solidFill>
              <a:srgbClr val="CED6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2" name="Rectangle 11">
              <a:extLst>
                <a:ext uri="{FF2B5EF4-FFF2-40B4-BE49-F238E27FC236}">
                  <a16:creationId xmlns:a16="http://schemas.microsoft.com/office/drawing/2014/main" id="{93F5CBBF-796C-41AB-AC3B-E50E37A8EFF5}"/>
                </a:ext>
              </a:extLst>
            </p:cNvPr>
            <p:cNvSpPr/>
            <p:nvPr/>
          </p:nvSpPr>
          <p:spPr>
            <a:xfrm>
              <a:off x="2181245" y="2102738"/>
              <a:ext cx="806694" cy="700871"/>
            </a:xfrm>
            <a:prstGeom prst="rect">
              <a:avLst/>
            </a:prstGeom>
            <a:solidFill>
              <a:srgbClr val="85CD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3" name="TextBox 19">
              <a:extLst>
                <a:ext uri="{FF2B5EF4-FFF2-40B4-BE49-F238E27FC236}">
                  <a16:creationId xmlns:a16="http://schemas.microsoft.com/office/drawing/2014/main" id="{881AD69E-4CE7-44E6-A3C4-C092E98DA82B}"/>
                </a:ext>
              </a:extLst>
            </p:cNvPr>
            <p:cNvSpPr txBox="1">
              <a:spLocks noChangeArrowheads="1"/>
            </p:cNvSpPr>
            <p:nvPr/>
          </p:nvSpPr>
          <p:spPr bwMode="auto">
            <a:xfrm>
              <a:off x="2181310"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206 / 214 / 75</a:t>
              </a:r>
            </a:p>
          </p:txBody>
        </p:sp>
        <p:sp>
          <p:nvSpPr>
            <p:cNvPr id="14" name="TextBox 20">
              <a:extLst>
                <a:ext uri="{FF2B5EF4-FFF2-40B4-BE49-F238E27FC236}">
                  <a16:creationId xmlns:a16="http://schemas.microsoft.com/office/drawing/2014/main" id="{94A867CB-4AF4-4C08-B18B-61DF481107A2}"/>
                </a:ext>
              </a:extLst>
            </p:cNvPr>
            <p:cNvSpPr txBox="1">
              <a:spLocks noChangeArrowheads="1"/>
            </p:cNvSpPr>
            <p:nvPr/>
          </p:nvSpPr>
          <p:spPr bwMode="auto">
            <a:xfrm>
              <a:off x="2181310"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133 / 205 / 219</a:t>
              </a:r>
            </a:p>
          </p:txBody>
        </p:sp>
        <p:sp>
          <p:nvSpPr>
            <p:cNvPr id="15" name="Rectangle 14">
              <a:extLst>
                <a:ext uri="{FF2B5EF4-FFF2-40B4-BE49-F238E27FC236}">
                  <a16:creationId xmlns:a16="http://schemas.microsoft.com/office/drawing/2014/main" id="{FFF5F192-993A-47BA-973C-90022DAD9F4F}"/>
                </a:ext>
              </a:extLst>
            </p:cNvPr>
            <p:cNvSpPr/>
            <p:nvPr/>
          </p:nvSpPr>
          <p:spPr>
            <a:xfrm>
              <a:off x="3175571" y="1056975"/>
              <a:ext cx="805418" cy="700871"/>
            </a:xfrm>
            <a:prstGeom prst="rect">
              <a:avLst/>
            </a:prstGeom>
            <a:solidFill>
              <a:srgbClr val="FF6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6" name="Rectangle 15">
              <a:extLst>
                <a:ext uri="{FF2B5EF4-FFF2-40B4-BE49-F238E27FC236}">
                  <a16:creationId xmlns:a16="http://schemas.microsoft.com/office/drawing/2014/main" id="{7992D836-8C54-4F57-BD6C-8A664883B9B1}"/>
                </a:ext>
              </a:extLst>
            </p:cNvPr>
            <p:cNvSpPr/>
            <p:nvPr/>
          </p:nvSpPr>
          <p:spPr>
            <a:xfrm>
              <a:off x="3175571" y="2102738"/>
              <a:ext cx="805418" cy="700871"/>
            </a:xfrm>
            <a:prstGeom prst="rect">
              <a:avLst/>
            </a:prstGeom>
            <a:solidFill>
              <a:srgbClr val="4B30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7" name="TextBox 23">
              <a:extLst>
                <a:ext uri="{FF2B5EF4-FFF2-40B4-BE49-F238E27FC236}">
                  <a16:creationId xmlns:a16="http://schemas.microsoft.com/office/drawing/2014/main" id="{965665E9-8619-49EC-8663-2E5841C4B081}"/>
                </a:ext>
              </a:extLst>
            </p:cNvPr>
            <p:cNvSpPr txBox="1">
              <a:spLocks noChangeArrowheads="1"/>
            </p:cNvSpPr>
            <p:nvPr/>
          </p:nvSpPr>
          <p:spPr bwMode="auto">
            <a:xfrm>
              <a:off x="3175031"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255 / 109 / 34</a:t>
              </a:r>
            </a:p>
          </p:txBody>
        </p:sp>
        <p:sp>
          <p:nvSpPr>
            <p:cNvPr id="18" name="TextBox 24">
              <a:extLst>
                <a:ext uri="{FF2B5EF4-FFF2-40B4-BE49-F238E27FC236}">
                  <a16:creationId xmlns:a16="http://schemas.microsoft.com/office/drawing/2014/main" id="{C383470E-608B-459B-80E9-6AF88C297EC3}"/>
                </a:ext>
              </a:extLst>
            </p:cNvPr>
            <p:cNvSpPr txBox="1">
              <a:spLocks noChangeArrowheads="1"/>
            </p:cNvSpPr>
            <p:nvPr/>
          </p:nvSpPr>
          <p:spPr bwMode="auto">
            <a:xfrm>
              <a:off x="3175031"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75 / 48 / 106</a:t>
              </a:r>
            </a:p>
          </p:txBody>
        </p:sp>
        <p:sp>
          <p:nvSpPr>
            <p:cNvPr id="19" name="Rectangle 18">
              <a:extLst>
                <a:ext uri="{FF2B5EF4-FFF2-40B4-BE49-F238E27FC236}">
                  <a16:creationId xmlns:a16="http://schemas.microsoft.com/office/drawing/2014/main" id="{A54EC553-3558-4335-9303-7E666AB1C282}"/>
                </a:ext>
              </a:extLst>
            </p:cNvPr>
            <p:cNvSpPr/>
            <p:nvPr/>
          </p:nvSpPr>
          <p:spPr>
            <a:xfrm>
              <a:off x="4168621" y="1056975"/>
              <a:ext cx="806694" cy="700871"/>
            </a:xfrm>
            <a:prstGeom prst="rect">
              <a:avLst/>
            </a:prstGeom>
            <a:solidFill>
              <a:srgbClr val="F8DE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0" name="Rectangle 19">
              <a:extLst>
                <a:ext uri="{FF2B5EF4-FFF2-40B4-BE49-F238E27FC236}">
                  <a16:creationId xmlns:a16="http://schemas.microsoft.com/office/drawing/2014/main" id="{88A3C6E7-4914-4685-9273-F5EBB8C7919A}"/>
                </a:ext>
              </a:extLst>
            </p:cNvPr>
            <p:cNvSpPr/>
            <p:nvPr/>
          </p:nvSpPr>
          <p:spPr>
            <a:xfrm>
              <a:off x="4168621" y="2102738"/>
              <a:ext cx="806694" cy="700871"/>
            </a:xfrm>
            <a:prstGeom prst="rect">
              <a:avLst/>
            </a:prstGeom>
            <a:solidFill>
              <a:srgbClr val="A5A2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1" name="TextBox 27">
              <a:extLst>
                <a:ext uri="{FF2B5EF4-FFF2-40B4-BE49-F238E27FC236}">
                  <a16:creationId xmlns:a16="http://schemas.microsoft.com/office/drawing/2014/main" id="{0BF590BE-602A-4A05-A53C-0E915EFB36D7}"/>
                </a:ext>
              </a:extLst>
            </p:cNvPr>
            <p:cNvSpPr txBox="1">
              <a:spLocks noChangeArrowheads="1"/>
            </p:cNvSpPr>
            <p:nvPr/>
          </p:nvSpPr>
          <p:spPr bwMode="auto">
            <a:xfrm>
              <a:off x="4168752"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248 / 222 110</a:t>
              </a:r>
            </a:p>
          </p:txBody>
        </p:sp>
        <p:sp>
          <p:nvSpPr>
            <p:cNvPr id="22" name="TextBox 28">
              <a:extLst>
                <a:ext uri="{FF2B5EF4-FFF2-40B4-BE49-F238E27FC236}">
                  <a16:creationId xmlns:a16="http://schemas.microsoft.com/office/drawing/2014/main" id="{6B4F293F-54DE-4130-8312-C638F97B9D20}"/>
                </a:ext>
              </a:extLst>
            </p:cNvPr>
            <p:cNvSpPr txBox="1">
              <a:spLocks noChangeArrowheads="1"/>
            </p:cNvSpPr>
            <p:nvPr/>
          </p:nvSpPr>
          <p:spPr bwMode="auto">
            <a:xfrm>
              <a:off x="4168752"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165 / 162 198</a:t>
              </a:r>
            </a:p>
          </p:txBody>
        </p:sp>
        <p:sp>
          <p:nvSpPr>
            <p:cNvPr id="23" name="Rectangle 22">
              <a:extLst>
                <a:ext uri="{FF2B5EF4-FFF2-40B4-BE49-F238E27FC236}">
                  <a16:creationId xmlns:a16="http://schemas.microsoft.com/office/drawing/2014/main" id="{E9CF3E50-B124-4EF2-8FFF-A390A91581B4}"/>
                </a:ext>
              </a:extLst>
            </p:cNvPr>
            <p:cNvSpPr/>
            <p:nvPr/>
          </p:nvSpPr>
          <p:spPr>
            <a:xfrm>
              <a:off x="5162948" y="1056975"/>
              <a:ext cx="805417" cy="700871"/>
            </a:xfrm>
            <a:prstGeom prst="rect">
              <a:avLst/>
            </a:prstGeom>
            <a:solidFill>
              <a:srgbClr val="6A1A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4" name="Rectangle 23">
              <a:extLst>
                <a:ext uri="{FF2B5EF4-FFF2-40B4-BE49-F238E27FC236}">
                  <a16:creationId xmlns:a16="http://schemas.microsoft.com/office/drawing/2014/main" id="{D61BE3B6-85CD-488F-8EAE-712D2CF3E925}"/>
                </a:ext>
              </a:extLst>
            </p:cNvPr>
            <p:cNvSpPr/>
            <p:nvPr/>
          </p:nvSpPr>
          <p:spPr>
            <a:xfrm>
              <a:off x="5162948" y="2102738"/>
              <a:ext cx="805417" cy="700871"/>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5" name="TextBox 31">
              <a:extLst>
                <a:ext uri="{FF2B5EF4-FFF2-40B4-BE49-F238E27FC236}">
                  <a16:creationId xmlns:a16="http://schemas.microsoft.com/office/drawing/2014/main" id="{B0380402-8BAA-41A7-BCBF-993FC9FBDC01}"/>
                </a:ext>
              </a:extLst>
            </p:cNvPr>
            <p:cNvSpPr txBox="1">
              <a:spLocks noChangeArrowheads="1"/>
            </p:cNvSpPr>
            <p:nvPr/>
          </p:nvSpPr>
          <p:spPr bwMode="auto">
            <a:xfrm>
              <a:off x="5162473"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106 / 26 / 65</a:t>
              </a:r>
            </a:p>
          </p:txBody>
        </p:sp>
        <p:sp>
          <p:nvSpPr>
            <p:cNvPr id="26" name="TextBox 32">
              <a:extLst>
                <a:ext uri="{FF2B5EF4-FFF2-40B4-BE49-F238E27FC236}">
                  <a16:creationId xmlns:a16="http://schemas.microsoft.com/office/drawing/2014/main" id="{C2D24F97-8A31-4D20-9D24-10004447A1E1}"/>
                </a:ext>
              </a:extLst>
            </p:cNvPr>
            <p:cNvSpPr txBox="1">
              <a:spLocks noChangeArrowheads="1"/>
            </p:cNvSpPr>
            <p:nvPr/>
          </p:nvSpPr>
          <p:spPr bwMode="auto">
            <a:xfrm>
              <a:off x="5162473"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55 / 66 / 74</a:t>
              </a:r>
            </a:p>
          </p:txBody>
        </p:sp>
        <p:sp>
          <p:nvSpPr>
            <p:cNvPr id="27" name="Rectangle 26">
              <a:extLst>
                <a:ext uri="{FF2B5EF4-FFF2-40B4-BE49-F238E27FC236}">
                  <a16:creationId xmlns:a16="http://schemas.microsoft.com/office/drawing/2014/main" id="{29C79DC8-7004-4162-B2EE-C87BD0797816}"/>
                </a:ext>
              </a:extLst>
            </p:cNvPr>
            <p:cNvSpPr/>
            <p:nvPr/>
          </p:nvSpPr>
          <p:spPr>
            <a:xfrm>
              <a:off x="6155998" y="1056975"/>
              <a:ext cx="806694" cy="700871"/>
            </a:xfrm>
            <a:prstGeom prst="rect">
              <a:avLst/>
            </a:prstGeom>
            <a:solidFill>
              <a:srgbClr val="AA1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8" name="Rectangle 27">
              <a:extLst>
                <a:ext uri="{FF2B5EF4-FFF2-40B4-BE49-F238E27FC236}">
                  <a16:creationId xmlns:a16="http://schemas.microsoft.com/office/drawing/2014/main" id="{079ECCD5-4C59-42B9-AF16-639FF69B17FD}"/>
                </a:ext>
              </a:extLst>
            </p:cNvPr>
            <p:cNvSpPr/>
            <p:nvPr/>
          </p:nvSpPr>
          <p:spPr>
            <a:xfrm>
              <a:off x="6155998" y="2102738"/>
              <a:ext cx="806694" cy="700871"/>
            </a:xfrm>
            <a:prstGeom prst="rect">
              <a:avLst/>
            </a:pr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9" name="TextBox 35">
              <a:extLst>
                <a:ext uri="{FF2B5EF4-FFF2-40B4-BE49-F238E27FC236}">
                  <a16:creationId xmlns:a16="http://schemas.microsoft.com/office/drawing/2014/main" id="{612AFAA3-510B-456D-AACC-AEB552A1F7E2}"/>
                </a:ext>
              </a:extLst>
            </p:cNvPr>
            <p:cNvSpPr txBox="1">
              <a:spLocks noChangeArrowheads="1"/>
            </p:cNvSpPr>
            <p:nvPr/>
          </p:nvSpPr>
          <p:spPr bwMode="auto">
            <a:xfrm>
              <a:off x="6156194"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170 / 25 / 72 </a:t>
              </a:r>
            </a:p>
          </p:txBody>
        </p:sp>
        <p:sp>
          <p:nvSpPr>
            <p:cNvPr id="30" name="TextBox 36">
              <a:extLst>
                <a:ext uri="{FF2B5EF4-FFF2-40B4-BE49-F238E27FC236}">
                  <a16:creationId xmlns:a16="http://schemas.microsoft.com/office/drawing/2014/main" id="{F8C90338-8800-425F-BE4D-30E8BA502F72}"/>
                </a:ext>
              </a:extLst>
            </p:cNvPr>
            <p:cNvSpPr txBox="1">
              <a:spLocks noChangeArrowheads="1"/>
            </p:cNvSpPr>
            <p:nvPr/>
          </p:nvSpPr>
          <p:spPr bwMode="auto">
            <a:xfrm>
              <a:off x="6156194"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165 / 172 / 175</a:t>
              </a:r>
            </a:p>
          </p:txBody>
        </p:sp>
      </p:grpSp>
      <p:sp>
        <p:nvSpPr>
          <p:cNvPr id="31" name="TextBox 37">
            <a:extLst>
              <a:ext uri="{FF2B5EF4-FFF2-40B4-BE49-F238E27FC236}">
                <a16:creationId xmlns:a16="http://schemas.microsoft.com/office/drawing/2014/main" id="{5032BB4D-B64E-4D6C-83DD-6556B611C7E3}"/>
              </a:ext>
            </a:extLst>
          </p:cNvPr>
          <p:cNvSpPr txBox="1">
            <a:spLocks noChangeArrowheads="1"/>
          </p:cNvSpPr>
          <p:nvPr/>
        </p:nvSpPr>
        <p:spPr bwMode="auto">
          <a:xfrm>
            <a:off x="499533" y="-4234"/>
            <a:ext cx="3386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3200"/>
              <a:t>Infineum colours</a:t>
            </a:r>
          </a:p>
        </p:txBody>
      </p:sp>
      <p:pic>
        <p:nvPicPr>
          <p:cNvPr id="32" name="Picture 38">
            <a:extLst>
              <a:ext uri="{FF2B5EF4-FFF2-40B4-BE49-F238E27FC236}">
                <a16:creationId xmlns:a16="http://schemas.microsoft.com/office/drawing/2014/main" id="{3BFDFFE2-D752-4506-8301-5B6384A4B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15794579-8246-42CA-9B30-13927248033F}"/>
              </a:ext>
            </a:extLst>
          </p:cNvPr>
          <p:cNvSpPr/>
          <p:nvPr/>
        </p:nvSpPr>
        <p:spPr>
          <a:xfrm>
            <a:off x="404284" y="709084"/>
            <a:ext cx="1337733" cy="1335616"/>
          </a:xfrm>
          <a:prstGeom prst="rect">
            <a:avLst/>
          </a:prstGeom>
          <a:solidFill>
            <a:srgbClr val="173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34" name="TextBox 40">
            <a:extLst>
              <a:ext uri="{FF2B5EF4-FFF2-40B4-BE49-F238E27FC236}">
                <a16:creationId xmlns:a16="http://schemas.microsoft.com/office/drawing/2014/main" id="{63DF5B54-3815-4DE9-8AC4-69F5186DEC16}"/>
              </a:ext>
            </a:extLst>
          </p:cNvPr>
          <p:cNvSpPr txBox="1">
            <a:spLocks noChangeArrowheads="1"/>
          </p:cNvSpPr>
          <p:nvPr/>
        </p:nvSpPr>
        <p:spPr bwMode="auto">
          <a:xfrm>
            <a:off x="645584" y="2044701"/>
            <a:ext cx="4055533" cy="30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ts val="800"/>
              </a:spcBef>
              <a:spcAft>
                <a:spcPts val="667"/>
              </a:spcAft>
            </a:pPr>
            <a:r>
              <a:rPr lang="en-GB" altLang="en-US" sz="1467">
                <a:cs typeface="Arial" panose="020B0604020202020204" pitchFamily="34" charset="0"/>
              </a:rPr>
              <a:t>23 / 60 / 93 Infineum PowerPoint blue</a:t>
            </a:r>
          </a:p>
        </p:txBody>
      </p:sp>
    </p:spTree>
    <p:extLst>
      <p:ext uri="{BB962C8B-B14F-4D97-AF65-F5344CB8AC3E}">
        <p14:creationId xmlns:p14="http://schemas.microsoft.com/office/powerpoint/2010/main" val="193312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missions">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57B903E9-4373-424F-AE50-4EB2EE0FA051}"/>
              </a:ext>
            </a:extLst>
          </p:cNvPr>
          <p:cNvSpPr txBox="1">
            <a:spLocks noChangeArrowheads="1"/>
          </p:cNvSpPr>
          <p:nvPr/>
        </p:nvSpPr>
        <p:spPr bwMode="auto">
          <a:xfrm>
            <a:off x="499534" y="1860551"/>
            <a:ext cx="10900833" cy="419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333"/>
              <a:t>Permission is given for storage of one copy in electronic means for reference purposes. Further reproduction of any material is prohibited without prior written consent of Infineum International Limited.</a:t>
            </a:r>
          </a:p>
          <a:p>
            <a:pPr eaLnBrk="1" hangingPunct="1"/>
            <a:endParaRPr lang="en-GB" altLang="en-US" sz="1333"/>
          </a:p>
          <a:p>
            <a:pPr eaLnBrk="1" hangingPunct="1"/>
            <a:r>
              <a:rPr lang="en-GB" altLang="en-US" sz="1333"/>
              <a:t>The information contained in this document is based upon data believed to be reliable at the time of going to press and relates only to the matters specifically mentioned in this document. Although Infineum has used reasonable skill and care in the preparation of this information, in the absence of any overriding obligations arising under a specific contract, no representation, warranty (express or implied), or guarantee is made as to the suitability, accuracy, reliability or completeness of the information; nothing in this document shall reduce the user’s responsibility to satisfy itself as to the suitability, accuracy, reliability, and completeness of such information for its particular use; there is no warranty against intellectual property infringement; and Infineum shall not be liable for any loss, damage or injury that may occur from the use of this information other than death or personal injury caused by its negligence.  No statement shall be construed as an endorsement of any product or process. For greater certainty, before use of information contained in this document, particularly if the product is used for a purpose or under conditions which are abnormal or not reasonably foreseeable, this information must be reviewed with the supplier of such information.</a:t>
            </a:r>
          </a:p>
          <a:p>
            <a:pPr eaLnBrk="1" hangingPunct="1"/>
            <a:endParaRPr lang="en-GB" altLang="en-US" sz="1333"/>
          </a:p>
          <a:p>
            <a:pPr eaLnBrk="1" hangingPunct="1"/>
            <a:r>
              <a:rPr lang="en-GB" altLang="en-US" sz="1333"/>
              <a:t>Links to third party websites from this document are provided solely for your convenience. Infineum does not control and is not responsible for the content of those third party websites. If you decide to access any of those websites, you do so entirely at your own risk. Please also refer to our Privacy Policy.</a:t>
            </a:r>
          </a:p>
          <a:p>
            <a:pPr eaLnBrk="1" hangingPunct="1"/>
            <a:endParaRPr lang="en-GB" altLang="en-US" sz="1333"/>
          </a:p>
          <a:p>
            <a:pPr eaLnBrk="1" hangingPunct="1"/>
            <a:r>
              <a:rPr lang="en-GB" altLang="en-US" sz="1333"/>
              <a:t>‘INFINEUM’, the interlocking Ripple Device, the corporate mark comprising INFINEUM and the interlocking Ripple Device and </a:t>
            </a:r>
            <a:r>
              <a:rPr lang="zh-SG" altLang="en-US" sz="1333">
                <a:ea typeface="宋体" panose="02010600030101010101" pitchFamily="2" charset="-122"/>
              </a:rPr>
              <a:t>润英联 </a:t>
            </a:r>
            <a:r>
              <a:rPr lang="en-GB" altLang="en-US" sz="1333"/>
              <a:t>are trademarks of Infineum International Limited.</a:t>
            </a:r>
          </a:p>
          <a:p>
            <a:pPr eaLnBrk="1" hangingPunct="1"/>
            <a:r>
              <a:rPr lang="en-GB" altLang="en-US" sz="1333"/>
              <a:t>© 2023 Infineum International Limited. All rights reserved.</a:t>
            </a:r>
          </a:p>
        </p:txBody>
      </p:sp>
      <p:sp>
        <p:nvSpPr>
          <p:cNvPr id="3" name="Rounded Rectangle 3">
            <a:extLst>
              <a:ext uri="{FF2B5EF4-FFF2-40B4-BE49-F238E27FC236}">
                <a16:creationId xmlns:a16="http://schemas.microsoft.com/office/drawing/2014/main" id="{94D6CBEB-BE36-4B82-B21B-7D235DE1BD6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4" name="TextBox 10">
            <a:extLst>
              <a:ext uri="{FF2B5EF4-FFF2-40B4-BE49-F238E27FC236}">
                <a16:creationId xmlns:a16="http://schemas.microsoft.com/office/drawing/2014/main" id="{0DDC6CF5-27B7-42CB-B278-06542E4AA3B4}"/>
              </a:ext>
            </a:extLst>
          </p:cNvPr>
          <p:cNvSpPr txBox="1">
            <a:spLocks noChangeArrowheads="1"/>
          </p:cNvSpPr>
          <p:nvPr/>
        </p:nvSpPr>
        <p:spPr bwMode="auto">
          <a:xfrm>
            <a:off x="499534" y="2118"/>
            <a:ext cx="4726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3200"/>
              <a:t>Permissions</a:t>
            </a:r>
          </a:p>
        </p:txBody>
      </p:sp>
      <p:pic>
        <p:nvPicPr>
          <p:cNvPr id="5" name="Picture 11">
            <a:extLst>
              <a:ext uri="{FF2B5EF4-FFF2-40B4-BE49-F238E27FC236}">
                <a16:creationId xmlns:a16="http://schemas.microsoft.com/office/drawing/2014/main" id="{CEF97518-F356-4CA7-87FD-E199978B0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0184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FAF06B-DDCF-4BA8-B019-2FFE56ED0AD5}"/>
              </a:ext>
            </a:extLst>
          </p:cNvPr>
          <p:cNvSpPr/>
          <p:nvPr userDrawn="1"/>
        </p:nvSpPr>
        <p:spPr bwMode="auto">
          <a:xfrm rot="10800000">
            <a:off x="0" y="1341496"/>
            <a:ext cx="12192000" cy="1599128"/>
          </a:xfrm>
          <a:prstGeom prst="rect">
            <a:avLst/>
          </a:prstGeom>
          <a:gradFill>
            <a:gsLst>
              <a:gs pos="0">
                <a:schemeClr val="accent3">
                  <a:lumMod val="20000"/>
                  <a:lumOff val="80000"/>
                </a:schemeClr>
              </a:gs>
              <a:gs pos="35000">
                <a:schemeClr val="accent3">
                  <a:lumMod val="60000"/>
                  <a:lumOff val="40000"/>
                </a:schemeClr>
              </a:gs>
              <a:gs pos="100000">
                <a:schemeClr val="accent3">
                  <a:lumMod val="75000"/>
                </a:schemeClr>
              </a:gs>
            </a:gsLst>
            <a:lin ang="2700000" scaled="1"/>
          </a:gradFill>
          <a:ln w="9525">
            <a:noFill/>
            <a:round/>
            <a:headEnd/>
            <a:tailEnd/>
          </a:ln>
        </p:spPr>
        <p:txBody>
          <a:bodyPr vert="horz" wrap="square" lIns="121920" tIns="60960" rIns="121920" bIns="60960" numCol="1" rtlCol="0" anchor="t" anchorCtr="0" compatLnSpc="1">
            <a:prstTxWarp prst="textNoShape">
              <a:avLst/>
            </a:prstTxWarp>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a:xfrm>
            <a:off x="973063" y="1746170"/>
            <a:ext cx="9408000" cy="1172844"/>
          </a:xfrm>
        </p:spPr>
        <p:txBody>
          <a:bodyPr>
            <a:noAutofit/>
          </a:bodyPr>
          <a:lstStyle>
            <a:lvl1pPr algn="l">
              <a:defRPr sz="3200" b="0" cap="none"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Section title to go here</a:t>
            </a:r>
            <a:br>
              <a:rPr lang="en-US"/>
            </a:br>
            <a:r>
              <a:rPr lang="en-US"/>
              <a:t>second line would go here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15691" y="3789682"/>
            <a:ext cx="2628052" cy="26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0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A8879C-1BAB-4881-A64D-4CB06F2BEACB}"/>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5" name="Picture 9">
            <a:extLst>
              <a:ext uri="{FF2B5EF4-FFF2-40B4-BE49-F238E27FC236}">
                <a16:creationId xmlns:a16="http://schemas.microsoft.com/office/drawing/2014/main" id="{CCC8D492-9D91-4C40-A467-A4FDCCCF0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43541"/>
            <a:ext cx="9360000" cy="979200"/>
          </a:xfrm>
        </p:spPr>
        <p:txBody>
          <a:bodyPr>
            <a:noAutofit/>
          </a:bodyPr>
          <a:lstStyle>
            <a:lvl1pPr>
              <a:defRPr/>
            </a:lvl1pPr>
          </a:lstStyle>
          <a:p>
            <a:r>
              <a:rPr lang="en-US"/>
              <a:t>Click to edit Master title style</a:t>
            </a:r>
            <a:endParaRPr lang="en-GB"/>
          </a:p>
        </p:txBody>
      </p:sp>
      <p:sp>
        <p:nvSpPr>
          <p:cNvPr id="3" name="Content Placeholder 2"/>
          <p:cNvSpPr>
            <a:spLocks noGrp="1"/>
          </p:cNvSpPr>
          <p:nvPr>
            <p:ph idx="1"/>
          </p:nvPr>
        </p:nvSpPr>
        <p:spPr>
          <a:xfrm>
            <a:off x="427200" y="1130157"/>
            <a:ext cx="11342400" cy="5213043"/>
          </a:xfrm>
        </p:spPr>
        <p:txBody>
          <a:bodyPr/>
          <a:lstStyle>
            <a:lvl1pPr marL="287993" indent="-287993">
              <a:lnSpc>
                <a:spcPct val="100000"/>
              </a:lnSpc>
              <a:spcBef>
                <a:spcPts val="0"/>
              </a:spcBef>
              <a:spcAft>
                <a:spcPts val="667"/>
              </a:spcAft>
              <a:defRPr sz="2667"/>
            </a:lvl1pPr>
            <a:lvl2pPr marL="575986" indent="-287993">
              <a:lnSpc>
                <a:spcPct val="100000"/>
              </a:lnSpc>
              <a:spcBef>
                <a:spcPts val="0"/>
              </a:spcBef>
              <a:spcAft>
                <a:spcPts val="533"/>
              </a:spcAft>
              <a:defRPr sz="2400"/>
            </a:lvl2pPr>
            <a:lvl3pPr marL="863978" indent="-287993">
              <a:lnSpc>
                <a:spcPct val="100000"/>
              </a:lnSpc>
              <a:spcBef>
                <a:spcPts val="0"/>
              </a:spcBef>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4416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ection head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FAF06B-DDCF-4BA8-B019-2FFE56ED0AD5}"/>
              </a:ext>
            </a:extLst>
          </p:cNvPr>
          <p:cNvSpPr/>
          <p:nvPr userDrawn="1"/>
        </p:nvSpPr>
        <p:spPr bwMode="auto">
          <a:xfrm rot="10800000">
            <a:off x="0" y="1341496"/>
            <a:ext cx="12192000" cy="1599128"/>
          </a:xfrm>
          <a:prstGeom prst="rect">
            <a:avLst/>
          </a:prstGeom>
          <a:gradFill>
            <a:gsLst>
              <a:gs pos="0">
                <a:schemeClr val="accent2">
                  <a:lumMod val="20000"/>
                  <a:lumOff val="80000"/>
                </a:schemeClr>
              </a:gs>
              <a:gs pos="35000">
                <a:schemeClr val="accent2">
                  <a:lumMod val="60000"/>
                  <a:lumOff val="40000"/>
                </a:schemeClr>
              </a:gs>
              <a:gs pos="100000">
                <a:schemeClr val="accent2">
                  <a:lumMod val="75000"/>
                </a:schemeClr>
              </a:gs>
            </a:gsLst>
            <a:lin ang="2700000" scaled="1"/>
          </a:gradFill>
          <a:ln w="9525">
            <a:noFill/>
            <a:round/>
            <a:headEnd/>
            <a:tailEnd/>
          </a:ln>
        </p:spPr>
        <p:txBody>
          <a:bodyPr vert="horz" wrap="square" lIns="121920" tIns="60960" rIns="121920" bIns="60960" numCol="1" rtlCol="0" anchor="t" anchorCtr="0" compatLnSpc="1">
            <a:prstTxWarp prst="textNoShape">
              <a:avLst/>
            </a:prstTxWarp>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a:xfrm>
            <a:off x="973063" y="1746170"/>
            <a:ext cx="9408000" cy="1172844"/>
          </a:xfrm>
        </p:spPr>
        <p:txBody>
          <a:bodyPr>
            <a:noAutofit/>
          </a:bodyPr>
          <a:lstStyle>
            <a:lvl1pPr algn="l">
              <a:defRPr sz="3200" b="0" cap="none"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Section title to go here</a:t>
            </a:r>
            <a:br>
              <a:rPr lang="en-US"/>
            </a:br>
            <a:r>
              <a:rPr lang="en-US"/>
              <a:t>second line would go here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15691" y="3789682"/>
            <a:ext cx="2628052" cy="26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0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head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FAF06B-DDCF-4BA8-B019-2FFE56ED0AD5}"/>
              </a:ext>
            </a:extLst>
          </p:cNvPr>
          <p:cNvSpPr/>
          <p:nvPr userDrawn="1"/>
        </p:nvSpPr>
        <p:spPr bwMode="auto">
          <a:xfrm rot="10800000">
            <a:off x="0" y="1341496"/>
            <a:ext cx="12192000" cy="1599128"/>
          </a:xfrm>
          <a:prstGeom prst="rect">
            <a:avLst/>
          </a:prstGeom>
          <a:gradFill>
            <a:gsLst>
              <a:gs pos="0">
                <a:schemeClr val="accent1">
                  <a:lumMod val="20000"/>
                  <a:lumOff val="80000"/>
                </a:schemeClr>
              </a:gs>
              <a:gs pos="35000">
                <a:schemeClr val="accent1">
                  <a:lumMod val="60000"/>
                  <a:lumOff val="40000"/>
                </a:schemeClr>
              </a:gs>
              <a:gs pos="100000">
                <a:schemeClr val="accent1">
                  <a:lumMod val="75000"/>
                </a:schemeClr>
              </a:gs>
            </a:gsLst>
            <a:lin ang="2700000" scaled="1"/>
          </a:gradFill>
          <a:ln w="9525">
            <a:noFill/>
            <a:round/>
            <a:headEnd/>
            <a:tailEnd/>
          </a:ln>
        </p:spPr>
        <p:txBody>
          <a:bodyPr vert="horz" wrap="square" lIns="121920" tIns="60960" rIns="121920" bIns="60960" numCol="1" rtlCol="0" anchor="t" anchorCtr="0" compatLnSpc="1">
            <a:prstTxWarp prst="textNoShape">
              <a:avLst/>
            </a:prstTxWarp>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a:xfrm>
            <a:off x="973063" y="1746170"/>
            <a:ext cx="9408000" cy="1172844"/>
          </a:xfrm>
        </p:spPr>
        <p:txBody>
          <a:bodyPr>
            <a:noAutofit/>
          </a:bodyPr>
          <a:lstStyle>
            <a:lvl1pPr algn="l">
              <a:defRPr sz="3200" b="0" cap="none"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Section title to go here</a:t>
            </a:r>
            <a:br>
              <a:rPr lang="en-US"/>
            </a:br>
            <a:r>
              <a:rPr lang="en-US"/>
              <a:t>second line would go here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15691" y="3789682"/>
            <a:ext cx="2628052" cy="26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32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Two Conten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403341" y="1503649"/>
            <a:ext cx="5414191" cy="5081821"/>
          </a:xfrm>
        </p:spPr>
        <p:txBody>
          <a:bodyPr>
            <a:noAutofit/>
          </a:bodyPr>
          <a:lstStyle>
            <a:lvl1pPr>
              <a:defRPr/>
            </a:lvl1pPr>
          </a:lstStyle>
          <a:p>
            <a:pPr lvl="0"/>
            <a:r>
              <a:rPr lang="en-US"/>
              <a:t>[Add content, click Home&gt; Indent to create bullet]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51" hasCustomPrompt="1"/>
          </p:nvPr>
        </p:nvSpPr>
        <p:spPr>
          <a:xfrm>
            <a:off x="5964777" y="1503649"/>
            <a:ext cx="5695340" cy="5081821"/>
          </a:xfrm>
        </p:spPr>
        <p:txBody>
          <a:bodyPr>
            <a:noAutofit/>
          </a:bodyPr>
          <a:lstStyle>
            <a:lvl1pPr>
              <a:defRPr/>
            </a:lvl1pPr>
          </a:lstStyle>
          <a:p>
            <a:pPr lvl="0"/>
            <a:r>
              <a:rPr lang="en-US"/>
              <a:t>[Add content, click Home&gt; Indent to create bullet]</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419821" y="305385"/>
            <a:ext cx="11240296" cy="1048116"/>
          </a:xfrm>
          <a:prstGeom prst="rect">
            <a:avLst/>
          </a:prstGeom>
        </p:spPr>
        <p:txBody>
          <a:bodyPr anchor="b">
            <a:noAutofit/>
          </a:bodyPr>
          <a:lstStyle>
            <a:lvl1pPr>
              <a:defRPr/>
            </a:lvl1pPr>
          </a:lstStyle>
          <a:p>
            <a:pPr lvl="0"/>
            <a:r>
              <a:rPr lang="en-AU"/>
              <a:t>[Add heading] 2-line limit</a:t>
            </a:r>
            <a:endParaRPr lang="en-US"/>
          </a:p>
        </p:txBody>
      </p:sp>
      <p:sp>
        <p:nvSpPr>
          <p:cNvPr id="3" name="Slide Number Placeholder 2">
            <a:extLst>
              <a:ext uri="{FF2B5EF4-FFF2-40B4-BE49-F238E27FC236}">
                <a16:creationId xmlns:a16="http://schemas.microsoft.com/office/drawing/2014/main" id="{61AA6D59-84B5-EB4D-89A3-4CF782815280}"/>
              </a:ext>
            </a:extLst>
          </p:cNvPr>
          <p:cNvSpPr>
            <a:spLocks noGrp="1"/>
          </p:cNvSpPr>
          <p:nvPr>
            <p:ph type="sldNum" sz="quarter" idx="52"/>
          </p:nvPr>
        </p:nvSpPr>
        <p:spPr/>
        <p:txBody>
          <a:bodyPr/>
          <a:lstStyle/>
          <a:p>
            <a:fld id="{09585EE1-6839-4EE9-86C0-7133FD093870}" type="slidenum">
              <a:rPr lang="en-AU" smtClean="0"/>
              <a:pPr/>
              <a:t>‹#›</a:t>
            </a:fld>
            <a:endParaRPr lang="en-AU"/>
          </a:p>
        </p:txBody>
      </p:sp>
    </p:spTree>
    <p:extLst>
      <p:ext uri="{BB962C8B-B14F-4D97-AF65-F5344CB8AC3E}">
        <p14:creationId xmlns:p14="http://schemas.microsoft.com/office/powerpoint/2010/main" val="3217780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 Section divider slide">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722408F-132C-84DF-CD94-D9F6C6057814}"/>
              </a:ext>
            </a:extLst>
          </p:cNvPr>
          <p:cNvSpPr>
            <a:spLocks noGrp="1"/>
          </p:cNvSpPr>
          <p:nvPr>
            <p:ph type="sldNum" sz="quarter" idx="4"/>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pic>
        <p:nvPicPr>
          <p:cNvPr id="6" name="Infineum logo">
            <a:extLst>
              <a:ext uri="{FF2B5EF4-FFF2-40B4-BE49-F238E27FC236}">
                <a16:creationId xmlns:a16="http://schemas.microsoft.com/office/drawing/2014/main" id="{C61155EF-B6EF-0246-DE9E-B4E53B1CC9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46700" y="2003959"/>
            <a:ext cx="1498600" cy="536738"/>
          </a:xfrm>
          <a:prstGeom prst="rect">
            <a:avLst/>
          </a:prstGeom>
        </p:spPr>
      </p:pic>
      <p:sp>
        <p:nvSpPr>
          <p:cNvPr id="8" name="Text Placeholder 7">
            <a:extLst>
              <a:ext uri="{FF2B5EF4-FFF2-40B4-BE49-F238E27FC236}">
                <a16:creationId xmlns:a16="http://schemas.microsoft.com/office/drawing/2014/main" id="{DA2A06CD-75D7-CB2A-DA84-340C3A0CA198}"/>
              </a:ext>
            </a:extLst>
          </p:cNvPr>
          <p:cNvSpPr>
            <a:spLocks noGrp="1"/>
          </p:cNvSpPr>
          <p:nvPr>
            <p:ph type="body" sz="quarter" idx="10" hasCustomPrompt="1"/>
          </p:nvPr>
        </p:nvSpPr>
        <p:spPr>
          <a:xfrm>
            <a:off x="1270000" y="2627087"/>
            <a:ext cx="9652000" cy="1872342"/>
          </a:xfrm>
        </p:spPr>
        <p:txBody>
          <a:bodyPr lIns="0" tIns="0" rIns="0" bIns="0" anchor="ctr" anchorCtr="0">
            <a:normAutofit/>
          </a:bodyPr>
          <a:lstStyle>
            <a:lvl1pPr marL="0" indent="0" algn="ctr">
              <a:buNone/>
              <a:defRPr sz="5400" b="1">
                <a:solidFill>
                  <a:schemeClr val="bg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Add your text here</a:t>
            </a:r>
          </a:p>
          <a:p>
            <a:pPr lvl="0"/>
            <a:r>
              <a:rPr lang="en-US"/>
              <a:t>(two lines are available)</a:t>
            </a:r>
            <a:endParaRPr lang="en-GB"/>
          </a:p>
        </p:txBody>
      </p:sp>
    </p:spTree>
    <p:extLst>
      <p:ext uri="{BB962C8B-B14F-4D97-AF65-F5344CB8AC3E}">
        <p14:creationId xmlns:p14="http://schemas.microsoft.com/office/powerpoint/2010/main" val="4193591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6">
          <p15:clr>
            <a:srgbClr val="FBAE40"/>
          </p15:clr>
        </p15:guide>
        <p15:guide id="4" orient="horz" pos="4110">
          <p15:clr>
            <a:srgbClr val="FBAE40"/>
          </p15:clr>
        </p15:guide>
        <p15:guide id="5" pos="25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0639-A9AA-584B-AA91-99681780CB40}"/>
              </a:ext>
            </a:extLst>
          </p:cNvPr>
          <p:cNvSpPr>
            <a:spLocks noGrp="1"/>
          </p:cNvSpPr>
          <p:nvPr>
            <p:ph type="title" hasCustomPrompt="1"/>
          </p:nvPr>
        </p:nvSpPr>
        <p:spPr>
          <a:xfrm>
            <a:off x="407987" y="333375"/>
            <a:ext cx="9764713" cy="1079500"/>
          </a:xfrm>
        </p:spPr>
        <p:txBody>
          <a:bodyPr lIns="0" tIns="0" rIns="0" bIns="144000" anchor="ctr" anchorCtr="0">
            <a:normAutofit/>
          </a:bodyPr>
          <a:lstStyle>
            <a:lvl1pPr>
              <a:defRPr sz="3600" b="1">
                <a:solidFill>
                  <a:srgbClr val="7ECEFA"/>
                </a:solidFill>
              </a:defRPr>
            </a:lvl1pPr>
          </a:lstStyle>
          <a:p>
            <a:r>
              <a:rPr lang="en-GB"/>
              <a:t>Click to add title</a:t>
            </a:r>
            <a:endParaRPr lang="en-US"/>
          </a:p>
        </p:txBody>
      </p:sp>
      <p:sp>
        <p:nvSpPr>
          <p:cNvPr id="5" name="Slide Number Placeholder 4">
            <a:extLst>
              <a:ext uri="{FF2B5EF4-FFF2-40B4-BE49-F238E27FC236}">
                <a16:creationId xmlns:a16="http://schemas.microsoft.com/office/drawing/2014/main" id="{E8CA0D50-7959-3B45-B51B-60DF6E038A4B}"/>
              </a:ext>
            </a:extLst>
          </p:cNvPr>
          <p:cNvSpPr>
            <a:spLocks noGrp="1"/>
          </p:cNvSpPr>
          <p:nvPr>
            <p:ph type="sldNum" sz="quarter" idx="12"/>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sp>
        <p:nvSpPr>
          <p:cNvPr id="7" name="Text Placeholder 6">
            <a:extLst>
              <a:ext uri="{FF2B5EF4-FFF2-40B4-BE49-F238E27FC236}">
                <a16:creationId xmlns:a16="http://schemas.microsoft.com/office/drawing/2014/main" id="{71181256-6F41-4F68-BA46-5E8A84C8AE3C}"/>
              </a:ext>
            </a:extLst>
          </p:cNvPr>
          <p:cNvSpPr>
            <a:spLocks noGrp="1"/>
          </p:cNvSpPr>
          <p:nvPr>
            <p:ph type="body" sz="quarter" idx="13" hasCustomPrompt="1"/>
          </p:nvPr>
        </p:nvSpPr>
        <p:spPr>
          <a:xfrm>
            <a:off x="407989" y="1520825"/>
            <a:ext cx="11376024" cy="5003799"/>
          </a:xfrm>
        </p:spPr>
        <p:txBody>
          <a:bodyPr lIns="0" tIns="0" rIns="0" bIns="0"/>
          <a:lstStyle>
            <a:lvl1pPr>
              <a:defRPr/>
            </a:lvl1pPr>
          </a:lstStyle>
          <a:p>
            <a:pPr lvl="0"/>
            <a:r>
              <a:rPr lang="en-US"/>
              <a:t>Start typing…</a:t>
            </a:r>
            <a:endParaRPr lang="en-GB"/>
          </a:p>
        </p:txBody>
      </p:sp>
      <p:pic>
        <p:nvPicPr>
          <p:cNvPr id="8" name="Infineum logo">
            <a:extLst>
              <a:ext uri="{FF2B5EF4-FFF2-40B4-BE49-F238E27FC236}">
                <a16:creationId xmlns:a16="http://schemas.microsoft.com/office/drawing/2014/main" id="{892949FF-A48F-ED3F-0F2F-F266989FBC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4288" y="267879"/>
            <a:ext cx="1339725" cy="479834"/>
          </a:xfrm>
          <a:prstGeom prst="rect">
            <a:avLst/>
          </a:prstGeom>
        </p:spPr>
      </p:pic>
    </p:spTree>
    <p:extLst>
      <p:ext uri="{BB962C8B-B14F-4D97-AF65-F5344CB8AC3E}">
        <p14:creationId xmlns:p14="http://schemas.microsoft.com/office/powerpoint/2010/main" val="754702306"/>
      </p:ext>
    </p:extLst>
  </p:cSld>
  <p:clrMapOvr>
    <a:masterClrMapping/>
  </p:clrMapOvr>
  <p:extLst>
    <p:ext uri="{DCECCB84-F9BA-43D5-87BE-67443E8EF086}">
      <p15:sldGuideLst xmlns:p15="http://schemas.microsoft.com/office/powerpoint/2012/main">
        <p15:guide id="1" orient="horz" pos="958">
          <p15:clr>
            <a:srgbClr val="FBAE40"/>
          </p15:clr>
        </p15:guide>
        <p15:guide id="2" orient="horz" pos="8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area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CA0D50-7959-3B45-B51B-60DF6E038A4B}"/>
              </a:ext>
            </a:extLst>
          </p:cNvPr>
          <p:cNvSpPr>
            <a:spLocks noGrp="1"/>
          </p:cNvSpPr>
          <p:nvPr>
            <p:ph type="sldNum" sz="quarter" idx="12"/>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sp>
        <p:nvSpPr>
          <p:cNvPr id="4" name="Content Placeholder 3">
            <a:extLst>
              <a:ext uri="{FF2B5EF4-FFF2-40B4-BE49-F238E27FC236}">
                <a16:creationId xmlns:a16="http://schemas.microsoft.com/office/drawing/2014/main" id="{8E6EF8F7-59B7-BDF5-6C2D-9EEEC2F17A45}"/>
              </a:ext>
            </a:extLst>
          </p:cNvPr>
          <p:cNvSpPr>
            <a:spLocks noGrp="1"/>
          </p:cNvSpPr>
          <p:nvPr>
            <p:ph sz="quarter" idx="13" hasCustomPrompt="1"/>
          </p:nvPr>
        </p:nvSpPr>
        <p:spPr>
          <a:xfrm>
            <a:off x="407988" y="1520825"/>
            <a:ext cx="5435600" cy="5003801"/>
          </a:xfrm>
        </p:spPr>
        <p:txBody>
          <a:bodyPr lIns="0" tIns="0" rIns="0" bIns="0"/>
          <a:lstStyle>
            <a:lvl1pPr marL="0" indent="0">
              <a:buNone/>
              <a:defRPr/>
            </a:lvl1pPr>
          </a:lstStyle>
          <a:p>
            <a:pPr lvl="0"/>
            <a:r>
              <a:rPr lang="en-US"/>
              <a:t>Click to add text, or click an icon below to add media content in this area</a:t>
            </a:r>
            <a:endParaRPr lang="en-GB"/>
          </a:p>
        </p:txBody>
      </p:sp>
      <p:sp>
        <p:nvSpPr>
          <p:cNvPr id="8" name="Content Placeholder 7">
            <a:extLst>
              <a:ext uri="{FF2B5EF4-FFF2-40B4-BE49-F238E27FC236}">
                <a16:creationId xmlns:a16="http://schemas.microsoft.com/office/drawing/2014/main" id="{381CA3FE-C20F-A9C3-2CA0-215DCC8A00A7}"/>
              </a:ext>
            </a:extLst>
          </p:cNvPr>
          <p:cNvSpPr>
            <a:spLocks noGrp="1"/>
          </p:cNvSpPr>
          <p:nvPr>
            <p:ph sz="quarter" idx="14" hasCustomPrompt="1"/>
          </p:nvPr>
        </p:nvSpPr>
        <p:spPr>
          <a:xfrm>
            <a:off x="6348413" y="1520825"/>
            <a:ext cx="5435600" cy="5003800"/>
          </a:xfrm>
        </p:spPr>
        <p:txBody>
          <a:bodyPr lIns="0" tIns="0" rIns="0" bIns="0"/>
          <a:lstStyle>
            <a:lvl1pPr marL="0" indent="0">
              <a:buNone/>
              <a:defRPr/>
            </a:lvl1pPr>
          </a:lstStyle>
          <a:p>
            <a:pPr lvl="0"/>
            <a:r>
              <a:rPr lang="en-US"/>
              <a:t>Click to add text, or click an icon below to add media content in this area</a:t>
            </a:r>
            <a:endParaRPr lang="en-GB"/>
          </a:p>
        </p:txBody>
      </p:sp>
      <p:pic>
        <p:nvPicPr>
          <p:cNvPr id="9" name="Infineum logo">
            <a:extLst>
              <a:ext uri="{FF2B5EF4-FFF2-40B4-BE49-F238E27FC236}">
                <a16:creationId xmlns:a16="http://schemas.microsoft.com/office/drawing/2014/main" id="{10FFC067-53B7-AE89-F286-9156761A75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4288" y="267879"/>
            <a:ext cx="1339725" cy="479834"/>
          </a:xfrm>
          <a:prstGeom prst="rect">
            <a:avLst/>
          </a:prstGeom>
        </p:spPr>
      </p:pic>
      <p:sp>
        <p:nvSpPr>
          <p:cNvPr id="2" name="Title 1">
            <a:extLst>
              <a:ext uri="{FF2B5EF4-FFF2-40B4-BE49-F238E27FC236}">
                <a16:creationId xmlns:a16="http://schemas.microsoft.com/office/drawing/2014/main" id="{EC6C0639-A9AA-584B-AA91-99681780CB40}"/>
              </a:ext>
            </a:extLst>
          </p:cNvPr>
          <p:cNvSpPr>
            <a:spLocks noGrp="1"/>
          </p:cNvSpPr>
          <p:nvPr>
            <p:ph type="title" hasCustomPrompt="1"/>
          </p:nvPr>
        </p:nvSpPr>
        <p:spPr>
          <a:xfrm>
            <a:off x="407987" y="333375"/>
            <a:ext cx="9764713" cy="1079500"/>
          </a:xfrm>
        </p:spPr>
        <p:txBody>
          <a:bodyPr lIns="0" tIns="0" rIns="0" bIns="144000" anchor="ctr" anchorCtr="0">
            <a:normAutofit/>
          </a:bodyPr>
          <a:lstStyle>
            <a:lvl1pPr>
              <a:defRPr sz="3600" b="1">
                <a:solidFill>
                  <a:srgbClr val="7ECEFA"/>
                </a:solidFill>
              </a:defRPr>
            </a:lvl1pPr>
          </a:lstStyle>
          <a:p>
            <a:r>
              <a:rPr lang="en-GB"/>
              <a:t>Click to add title</a:t>
            </a:r>
            <a:endParaRPr lang="en-US"/>
          </a:p>
        </p:txBody>
      </p:sp>
    </p:spTree>
    <p:extLst>
      <p:ext uri="{BB962C8B-B14F-4D97-AF65-F5344CB8AC3E}">
        <p14:creationId xmlns:p14="http://schemas.microsoft.com/office/powerpoint/2010/main" val="3457251903"/>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guide id="3" orient="horz" pos="890">
          <p15:clr>
            <a:srgbClr val="FBAE40"/>
          </p15:clr>
        </p15:guide>
        <p15:guide id="4" orient="horz" pos="9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722408F-132C-84DF-CD94-D9F6C6057814}"/>
              </a:ext>
            </a:extLst>
          </p:cNvPr>
          <p:cNvSpPr>
            <a:spLocks noGrp="1"/>
          </p:cNvSpPr>
          <p:nvPr>
            <p:ph type="sldNum" sz="quarter" idx="4"/>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pic>
        <p:nvPicPr>
          <p:cNvPr id="3" name="Infineum logo">
            <a:extLst>
              <a:ext uri="{FF2B5EF4-FFF2-40B4-BE49-F238E27FC236}">
                <a16:creationId xmlns:a16="http://schemas.microsoft.com/office/drawing/2014/main" id="{ED677C07-8989-41F9-0BA0-C38502F16A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4288" y="267879"/>
            <a:ext cx="1339725" cy="479834"/>
          </a:xfrm>
          <a:prstGeom prst="rect">
            <a:avLst/>
          </a:prstGeom>
        </p:spPr>
      </p:pic>
    </p:spTree>
    <p:extLst>
      <p:ext uri="{BB962C8B-B14F-4D97-AF65-F5344CB8AC3E}">
        <p14:creationId xmlns:p14="http://schemas.microsoft.com/office/powerpoint/2010/main" val="1982439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6">
          <p15:clr>
            <a:srgbClr val="FBAE40"/>
          </p15:clr>
        </p15:guide>
        <p15:guide id="4" orient="horz" pos="4110">
          <p15:clr>
            <a:srgbClr val="FBAE40"/>
          </p15:clr>
        </p15:guide>
        <p15:guide id="5" pos="2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Rounded Rectangle 8">
            <a:extLst>
              <a:ext uri="{FF2B5EF4-FFF2-40B4-BE49-F238E27FC236}">
                <a16:creationId xmlns:a16="http://schemas.microsoft.com/office/drawing/2014/main" id="{69311CEC-23BF-4D77-A341-B28D673421E0}"/>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9" name="Picture 9">
            <a:extLst>
              <a:ext uri="{FF2B5EF4-FFF2-40B4-BE49-F238E27FC236}">
                <a16:creationId xmlns:a16="http://schemas.microsoft.com/office/drawing/2014/main" id="{D16823DA-0BDB-465E-AB18-A2E676A9C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784" y="45789"/>
            <a:ext cx="9360000" cy="955667"/>
          </a:xfrm>
        </p:spPr>
        <p:txBody>
          <a:bodyPr>
            <a:noAutofit/>
          </a:bodyPr>
          <a:lstStyle>
            <a:lvl1pPr>
              <a:defRPr cap="none" baseline="0"/>
            </a:lvl1pPr>
          </a:lstStyle>
          <a:p>
            <a:r>
              <a:rPr lang="en-US"/>
              <a:t>Click to edit Master title style</a:t>
            </a:r>
            <a:endParaRPr lang="en-GB"/>
          </a:p>
        </p:txBody>
      </p:sp>
      <p:sp>
        <p:nvSpPr>
          <p:cNvPr id="16" name="Text Placeholder 15"/>
          <p:cNvSpPr>
            <a:spLocks noGrp="1"/>
          </p:cNvSpPr>
          <p:nvPr>
            <p:ph type="body" sz="quarter" idx="11"/>
          </p:nvPr>
        </p:nvSpPr>
        <p:spPr>
          <a:xfrm>
            <a:off x="302685" y="2563200"/>
            <a:ext cx="11607799" cy="720000"/>
          </a:xfrm>
          <a:solidFill>
            <a:schemeClr val="accent2">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17" name="Text Placeholder 15"/>
          <p:cNvSpPr>
            <a:spLocks noGrp="1"/>
          </p:cNvSpPr>
          <p:nvPr>
            <p:ph type="body" sz="quarter" idx="12"/>
          </p:nvPr>
        </p:nvSpPr>
        <p:spPr>
          <a:xfrm>
            <a:off x="302685" y="3499200"/>
            <a:ext cx="11607799" cy="720000"/>
          </a:xfrm>
          <a:solidFill>
            <a:schemeClr val="accent3">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18" name="Text Placeholder 15"/>
          <p:cNvSpPr>
            <a:spLocks noGrp="1"/>
          </p:cNvSpPr>
          <p:nvPr>
            <p:ph type="body" sz="quarter" idx="13"/>
          </p:nvPr>
        </p:nvSpPr>
        <p:spPr>
          <a:xfrm>
            <a:off x="302685" y="4435200"/>
            <a:ext cx="11607799" cy="720000"/>
          </a:xfrm>
          <a:solidFill>
            <a:schemeClr val="accent4">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19" name="Text Placeholder 15"/>
          <p:cNvSpPr>
            <a:spLocks noGrp="1"/>
          </p:cNvSpPr>
          <p:nvPr>
            <p:ph type="body" sz="quarter" idx="14"/>
          </p:nvPr>
        </p:nvSpPr>
        <p:spPr>
          <a:xfrm>
            <a:off x="302685" y="5371200"/>
            <a:ext cx="11607799" cy="720000"/>
          </a:xfrm>
          <a:solidFill>
            <a:schemeClr val="accent5">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20" name="Text Placeholder 15"/>
          <p:cNvSpPr>
            <a:spLocks noGrp="1"/>
          </p:cNvSpPr>
          <p:nvPr>
            <p:ph type="body" sz="quarter" idx="15"/>
          </p:nvPr>
        </p:nvSpPr>
        <p:spPr>
          <a:xfrm>
            <a:off x="302685" y="1627200"/>
            <a:ext cx="11607799" cy="720000"/>
          </a:xfrm>
          <a:solidFill>
            <a:schemeClr val="accent1">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7710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382EC94D-8B43-4E78-B8F4-6EE0C2EF8FC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D1DA2CE1-CF5E-40F8-B6EE-B9C07A8E3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5" y="1117600"/>
            <a:ext cx="11607799" cy="515554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1">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360309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A3A7C8E-D528-4C22-8369-A8164A512A4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4008EDA7-5B4A-4D8A-A429-67FA4C7BB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4" y="1117601"/>
            <a:ext cx="11607800" cy="516596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2">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44217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5E6F3E4B-E500-47E4-9A07-BA112FBF0367}"/>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1C076EC9-5102-4620-8611-27F2E70D4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4" y="1117601"/>
            <a:ext cx="11607800" cy="516596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3">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174687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E3B4DCE2-19EE-4D45-A8F3-A4A722E3EAA6}"/>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5507B6C2-4697-4373-B0C3-A7E4BB1F2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92853" y="1117600"/>
            <a:ext cx="11338560" cy="5252720"/>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408000" y="1627200"/>
            <a:ext cx="11328000" cy="720000"/>
          </a:xfrm>
          <a:solidFill>
            <a:schemeClr val="accent4">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325862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C671B0D8-9B17-4ACF-AE44-D0BE487012D5}"/>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572664B9-919D-476D-9F72-5805B65A9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4" y="1117601"/>
            <a:ext cx="11607800" cy="516596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5">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192965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75E8F9F-D004-45B5-A17F-4DB0E3026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0" y="0"/>
            <a:ext cx="12192000" cy="6858000"/>
          </a:xfrm>
        </p:spPr>
        <p:txBody>
          <a:bodyPr rtlCol="0">
            <a:normAutofit/>
          </a:bodyPr>
          <a:lstStyle/>
          <a:p>
            <a:pPr lvl="0"/>
            <a:r>
              <a:rPr lang="en-US" noProof="0"/>
              <a:t>Click icon to add picture</a:t>
            </a:r>
            <a:endParaRPr lang="en-GB" noProof="0"/>
          </a:p>
        </p:txBody>
      </p:sp>
      <p:sp>
        <p:nvSpPr>
          <p:cNvPr id="2" name="Title 1"/>
          <p:cNvSpPr>
            <a:spLocks noGrp="1"/>
          </p:cNvSpPr>
          <p:nvPr>
            <p:ph type="title"/>
          </p:nvPr>
        </p:nvSpPr>
        <p:spPr>
          <a:xfrm>
            <a:off x="0" y="1411200"/>
            <a:ext cx="12192000" cy="1080000"/>
          </a:xfrm>
          <a:solidFill>
            <a:schemeClr val="accent1">
              <a:alpha val="90000"/>
            </a:schemeClr>
          </a:solidFill>
        </p:spPr>
        <p:txBody>
          <a:bodyPr lIns="774000" tIns="162000" rIns="774000" bIns="162000">
            <a:noAutofit/>
          </a:bodyPr>
          <a:lstStyle>
            <a:lvl1pPr>
              <a:defRPr sz="3733" cap="none"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56424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9806C9-FCEB-4925-97C3-337797745DA1}"/>
              </a:ext>
            </a:extLst>
          </p:cNvPr>
          <p:cNvSpPr>
            <a:spLocks noGrp="1" noChangeArrowheads="1"/>
          </p:cNvSpPr>
          <p:nvPr>
            <p:ph type="title"/>
          </p:nvPr>
        </p:nvSpPr>
        <p:spPr bwMode="auto">
          <a:xfrm>
            <a:off x="461434" y="44451"/>
            <a:ext cx="9359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add title</a:t>
            </a:r>
          </a:p>
        </p:txBody>
      </p:sp>
      <p:sp>
        <p:nvSpPr>
          <p:cNvPr id="1027" name="Text Placeholder 2">
            <a:extLst>
              <a:ext uri="{FF2B5EF4-FFF2-40B4-BE49-F238E27FC236}">
                <a16:creationId xmlns:a16="http://schemas.microsoft.com/office/drawing/2014/main" id="{969EE6E1-C18A-4F6B-8DDC-7EFDBD973FA8}"/>
              </a:ext>
            </a:extLst>
          </p:cNvPr>
          <p:cNvSpPr>
            <a:spLocks noGrp="1" noChangeArrowheads="1"/>
          </p:cNvSpPr>
          <p:nvPr>
            <p:ph type="body" idx="1"/>
          </p:nvPr>
        </p:nvSpPr>
        <p:spPr bwMode="auto">
          <a:xfrm>
            <a:off x="427567" y="1130301"/>
            <a:ext cx="11341100" cy="521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TextBox 4">
            <a:extLst>
              <a:ext uri="{FF2B5EF4-FFF2-40B4-BE49-F238E27FC236}">
                <a16:creationId xmlns:a16="http://schemas.microsoft.com/office/drawing/2014/main" id="{B0BB2586-6C03-4044-9C60-DBEAF43B1C2F}"/>
              </a:ext>
            </a:extLst>
          </p:cNvPr>
          <p:cNvSpPr txBox="1">
            <a:spLocks noChangeArrowheads="1"/>
          </p:cNvSpPr>
          <p:nvPr/>
        </p:nvSpPr>
        <p:spPr bwMode="auto">
          <a:xfrm>
            <a:off x="9108018" y="6428318"/>
            <a:ext cx="2927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800">
                <a:solidFill>
                  <a:schemeClr val="tx2"/>
                </a:solidFill>
                <a:cs typeface="Arial" panose="020B0604020202020204" pitchFamily="34" charset="0"/>
              </a:rPr>
              <a:t>© 2023 Infineum International Limited. All Rights Reserved.</a:t>
            </a:r>
            <a:endParaRPr lang="en-GB" altLang="en-US" sz="800">
              <a:solidFill>
                <a:schemeClr val="tx2"/>
              </a:solidFill>
            </a:endParaRPr>
          </a:p>
        </p:txBody>
      </p:sp>
      <p:sp>
        <p:nvSpPr>
          <p:cNvPr id="1029" name="TextBox 5">
            <a:extLst>
              <a:ext uri="{FF2B5EF4-FFF2-40B4-BE49-F238E27FC236}">
                <a16:creationId xmlns:a16="http://schemas.microsoft.com/office/drawing/2014/main" id="{E99E7F29-B9B1-4CA1-A222-A702224057A3}"/>
              </a:ext>
            </a:extLst>
          </p:cNvPr>
          <p:cNvSpPr txBox="1">
            <a:spLocks noChangeArrowheads="1"/>
          </p:cNvSpPr>
          <p:nvPr/>
        </p:nvSpPr>
        <p:spPr bwMode="auto">
          <a:xfrm>
            <a:off x="6351" y="6498168"/>
            <a:ext cx="48048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fld id="{B57D1FD4-B009-45C9-ACB5-0E22CFF3B5FE}" type="slidenum">
              <a:rPr lang="en-GB" altLang="en-US" sz="1333">
                <a:solidFill>
                  <a:schemeClr val="tx2"/>
                </a:solidFill>
              </a:rPr>
              <a:pPr algn="ctr" eaLnBrk="1" hangingPunct="1"/>
              <a:t>‹#›</a:t>
            </a:fld>
            <a:endParaRPr lang="en-GB" altLang="en-US" sz="1333">
              <a:solidFill>
                <a:schemeClr val="tx2"/>
              </a:solidFill>
            </a:endParaRPr>
          </a:p>
        </p:txBody>
      </p:sp>
      <p:sp>
        <p:nvSpPr>
          <p:cNvPr id="1030" name="Rectangle 6">
            <a:extLst>
              <a:ext uri="{FF2B5EF4-FFF2-40B4-BE49-F238E27FC236}">
                <a16:creationId xmlns:a16="http://schemas.microsoft.com/office/drawing/2014/main" id="{2A6B1AD1-75B1-434E-B12B-60636EB76E89}"/>
              </a:ext>
            </a:extLst>
          </p:cNvPr>
          <p:cNvSpPr>
            <a:spLocks noChangeArrowheads="1"/>
          </p:cNvSpPr>
          <p:nvPr/>
        </p:nvSpPr>
        <p:spPr bwMode="auto">
          <a:xfrm>
            <a:off x="440268" y="6375400"/>
            <a:ext cx="1130723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1067"/>
              <a:t>Infineum confidential information. </a:t>
            </a:r>
          </a:p>
        </p:txBody>
      </p:sp>
      <p:sp>
        <p:nvSpPr>
          <p:cNvPr id="1031" name="TextBox 7">
            <a:extLst>
              <a:ext uri="{FF2B5EF4-FFF2-40B4-BE49-F238E27FC236}">
                <a16:creationId xmlns:a16="http://schemas.microsoft.com/office/drawing/2014/main" id="{5541399B-F05E-48D0-968A-525CB4B45DBC}"/>
              </a:ext>
            </a:extLst>
          </p:cNvPr>
          <p:cNvSpPr txBox="1">
            <a:spLocks noChangeArrowheads="1"/>
          </p:cNvSpPr>
          <p:nvPr/>
        </p:nvSpPr>
        <p:spPr bwMode="auto">
          <a:xfrm>
            <a:off x="472018" y="6400801"/>
            <a:ext cx="1921933"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933">
                <a:solidFill>
                  <a:schemeClr val="accent1"/>
                </a:solidFill>
              </a:rPr>
              <a:t>Performance you can rely on.</a:t>
            </a:r>
          </a:p>
        </p:txBody>
      </p:sp>
      <p:sp>
        <p:nvSpPr>
          <p:cNvPr id="3" name="TextBox 2">
            <a:extLst>
              <a:ext uri="{FF2B5EF4-FFF2-40B4-BE49-F238E27FC236}">
                <a16:creationId xmlns:a16="http://schemas.microsoft.com/office/drawing/2014/main" id="{7C8AE668-49D4-3838-F28E-2F657059173B}"/>
              </a:ext>
            </a:extLst>
          </p:cNvPr>
          <p:cNvSpPr txBox="1"/>
          <p:nvPr userDrawn="1">
            <p:extLst>
              <p:ext uri="{1162E1C5-73C7-4A58-AE30-91384D911F3F}">
                <p184:classification xmlns:p184="http://schemas.microsoft.com/office/powerpoint/2018/4/main" val="ftr"/>
              </p:ext>
            </p:extLst>
          </p:nvPr>
        </p:nvSpPr>
        <p:spPr>
          <a:xfrm>
            <a:off x="0" y="6705600"/>
            <a:ext cx="13017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629803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1" r:id="rId19"/>
    <p:sldLayoutId id="2147483682" r:id="rId20"/>
    <p:sldLayoutId id="2147483683" r:id="rId21"/>
    <p:sldLayoutId id="2147483684" r:id="rId22"/>
  </p:sldLayoutIdLst>
  <p:hf sldNum="0" hdr="0" ftr="0" dt="0"/>
  <p:txStyles>
    <p:titleStyle>
      <a:lvl1pPr algn="l" defTabSz="914377"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2pPr>
      <a:lvl3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3pPr>
      <a:lvl4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4pPr>
      <a:lvl5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5pPr>
      <a:lvl6pPr marL="609585"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6pPr>
      <a:lvl7pPr marL="1219170"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7pPr>
      <a:lvl8pPr marL="1828754"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8pPr>
      <a:lvl9pPr marL="2438339"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9pPr>
    </p:titleStyle>
    <p:bodyStyle>
      <a:lvl1pPr marL="287859" indent="-287859" algn="l" defTabSz="914377" rtl="0" eaLnBrk="1" fontAlgn="base" hangingPunct="1">
        <a:spcBef>
          <a:spcPct val="0"/>
        </a:spcBef>
        <a:spcAft>
          <a:spcPts val="667"/>
        </a:spcAft>
        <a:buClr>
          <a:schemeClr val="accent1"/>
        </a:buClr>
        <a:buFont typeface="Arial" panose="020B0604020202020204" pitchFamily="34" charset="0"/>
        <a:buChar char="•"/>
        <a:defRPr kern="1200">
          <a:solidFill>
            <a:schemeClr val="tx1"/>
          </a:solidFill>
          <a:latin typeface="+mn-lt"/>
          <a:ea typeface="+mn-ea"/>
          <a:cs typeface="+mn-cs"/>
        </a:defRPr>
      </a:lvl1pPr>
      <a:lvl2pPr marL="575719" indent="-287859" algn="l" defTabSz="914377" rtl="0" eaLnBrk="1" fontAlgn="base" hangingPunct="1">
        <a:spcBef>
          <a:spcPct val="0"/>
        </a:spcBef>
        <a:spcAft>
          <a:spcPts val="533"/>
        </a:spcAft>
        <a:buClr>
          <a:schemeClr val="tx1"/>
        </a:buClr>
        <a:buFont typeface="Arial" panose="020B0604020202020204" pitchFamily="34" charset="0"/>
        <a:buChar char="–"/>
        <a:defRPr sz="2133" kern="1200">
          <a:solidFill>
            <a:schemeClr val="tx1"/>
          </a:solidFill>
          <a:latin typeface="+mn-lt"/>
          <a:ea typeface="+mn-ea"/>
          <a:cs typeface="+mn-cs"/>
        </a:defRPr>
      </a:lvl2pPr>
      <a:lvl3pPr marL="863578" indent="-287859" algn="l" defTabSz="914377" rtl="0" eaLnBrk="1" fontAlgn="base" hangingPunct="1">
        <a:spcBef>
          <a:spcPct val="0"/>
        </a:spcBef>
        <a:spcAft>
          <a:spcPct val="0"/>
        </a:spcAft>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2000" r="-1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22A6-C538-7CD6-AC41-DEC9F98082ED}"/>
              </a:ext>
            </a:extLst>
          </p:cNvPr>
          <p:cNvSpPr/>
          <p:nvPr userDrawn="1"/>
        </p:nvSpPr>
        <p:spPr>
          <a:xfrm>
            <a:off x="0" y="0"/>
            <a:ext cx="12192000" cy="6858000"/>
          </a:xfrm>
          <a:prstGeom prst="rect">
            <a:avLst/>
          </a:prstGeom>
          <a:solidFill>
            <a:srgbClr val="10213E">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CEEBD9F3-8155-124D-9314-98D398B4428B}"/>
              </a:ext>
            </a:extLst>
          </p:cNvPr>
          <p:cNvSpPr>
            <a:spLocks noGrp="1"/>
          </p:cNvSpPr>
          <p:nvPr>
            <p:ph type="title"/>
          </p:nvPr>
        </p:nvSpPr>
        <p:spPr>
          <a:xfrm>
            <a:off x="407988" y="365125"/>
            <a:ext cx="9663292" cy="120609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2616F-2B7D-7D4E-AC47-FB88EA7FB607}"/>
              </a:ext>
            </a:extLst>
          </p:cNvPr>
          <p:cNvSpPr>
            <a:spLocks noGrp="1"/>
          </p:cNvSpPr>
          <p:nvPr>
            <p:ph type="body" idx="1"/>
          </p:nvPr>
        </p:nvSpPr>
        <p:spPr>
          <a:xfrm>
            <a:off x="407987" y="1825625"/>
            <a:ext cx="11376025" cy="4699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4">
            <a:extLst>
              <a:ext uri="{FF2B5EF4-FFF2-40B4-BE49-F238E27FC236}">
                <a16:creationId xmlns:a16="http://schemas.microsoft.com/office/drawing/2014/main" id="{09A5D0C6-E02D-DEA2-06FB-76E637F9AA36}"/>
              </a:ext>
            </a:extLst>
          </p:cNvPr>
          <p:cNvSpPr>
            <a:spLocks noGrp="1"/>
          </p:cNvSpPr>
          <p:nvPr>
            <p:ph type="sldNum" sz="quarter" idx="4"/>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sp>
        <p:nvSpPr>
          <p:cNvPr id="5" name="TextBox 4">
            <a:extLst>
              <a:ext uri="{FF2B5EF4-FFF2-40B4-BE49-F238E27FC236}">
                <a16:creationId xmlns:a16="http://schemas.microsoft.com/office/drawing/2014/main" id="{CCD2AD5F-BA3F-38DC-47B5-CD2A3103108F}"/>
              </a:ext>
            </a:extLst>
          </p:cNvPr>
          <p:cNvSpPr txBox="1"/>
          <p:nvPr userDrawn="1">
            <p:extLst>
              <p:ext uri="{1162E1C5-73C7-4A58-AE30-91384D911F3F}">
                <p184:classification xmlns:p184="http://schemas.microsoft.com/office/powerpoint/2018/4/main" val="ftr"/>
              </p:ext>
            </p:extLst>
          </p:nvPr>
        </p:nvSpPr>
        <p:spPr>
          <a:xfrm>
            <a:off x="0" y="6705600"/>
            <a:ext cx="13017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3165774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ftr="0" dt="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57">
          <p15:clr>
            <a:srgbClr val="F26B43"/>
          </p15:clr>
        </p15:guide>
        <p15:guide id="3" pos="7423">
          <p15:clr>
            <a:srgbClr val="F26B43"/>
          </p15:clr>
        </p15:guide>
        <p15:guide id="4" orient="horz" pos="2160">
          <p15:clr>
            <a:srgbClr val="F26B43"/>
          </p15:clr>
        </p15:guide>
        <p15:guide id="5" orient="horz" pos="436">
          <p15:clr>
            <a:srgbClr val="F26B43"/>
          </p15:clr>
        </p15:guide>
        <p15:guide id="6" orient="horz" pos="4110">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8AB1-DDF2-F237-2EA4-0BD75121ABA2}"/>
              </a:ext>
            </a:extLst>
          </p:cNvPr>
          <p:cNvSpPr>
            <a:spLocks noGrp="1"/>
          </p:cNvSpPr>
          <p:nvPr>
            <p:ph type="title"/>
          </p:nvPr>
        </p:nvSpPr>
        <p:spPr>
          <a:xfrm>
            <a:off x="255375" y="798213"/>
            <a:ext cx="10483771" cy="1478949"/>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Contract Lifecycle Management live for all </a:t>
            </a:r>
            <a:r>
              <a:rPr lang="en-US" sz="2400">
                <a:solidFill>
                  <a:schemeClr val="bg1"/>
                </a:solidFill>
                <a:latin typeface="Arial" panose="020B0604020202020204" pitchFamily="34" charset="0"/>
                <a:cs typeface="Arial" panose="020B0604020202020204" pitchFamily="34" charset="0"/>
              </a:rPr>
              <a:t>of Procurement</a:t>
            </a:r>
            <a:br>
              <a:rPr lang="en-US" sz="24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Icertis for Suppliers – User Support Document</a:t>
            </a:r>
          </a:p>
        </p:txBody>
      </p:sp>
      <p:sp>
        <p:nvSpPr>
          <p:cNvPr id="3" name="Slide Number Placeholder 2">
            <a:extLst>
              <a:ext uri="{FF2B5EF4-FFF2-40B4-BE49-F238E27FC236}">
                <a16:creationId xmlns:a16="http://schemas.microsoft.com/office/drawing/2014/main" id="{43FA12BD-7953-2C38-9FD1-887BA14406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72A051-E020-1049-85EC-14C2406F4EC3}" type="slidenum">
              <a:rPr kumimoji="0" lang="en-US" sz="1000" b="0" i="0" u="none" strike="noStrike" kern="1200" cap="none" spc="0" normalizeH="0" baseline="0" noProof="0" smtClean="0">
                <a:ln>
                  <a:noFill/>
                </a:ln>
                <a:solidFill>
                  <a:srgbClr val="7ECEFA"/>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7ECEFA"/>
              </a:solidFill>
              <a:effectLst/>
              <a:uLnTx/>
              <a:uFillTx/>
              <a:latin typeface="Trebuchet MS"/>
              <a:ea typeface="+mn-ea"/>
              <a:cs typeface="+mn-cs"/>
            </a:endParaRPr>
          </a:p>
        </p:txBody>
      </p:sp>
      <p:grpSp>
        <p:nvGrpSpPr>
          <p:cNvPr id="9" name="Group 8">
            <a:extLst>
              <a:ext uri="{FF2B5EF4-FFF2-40B4-BE49-F238E27FC236}">
                <a16:creationId xmlns:a16="http://schemas.microsoft.com/office/drawing/2014/main" id="{8E8C4103-69A3-D77D-F52E-82F9E64D9464}"/>
              </a:ext>
            </a:extLst>
          </p:cNvPr>
          <p:cNvGrpSpPr/>
          <p:nvPr/>
        </p:nvGrpSpPr>
        <p:grpSpPr>
          <a:xfrm>
            <a:off x="1666909" y="1827661"/>
            <a:ext cx="9876473" cy="2059901"/>
            <a:chOff x="407987" y="1708573"/>
            <a:chExt cx="9876473" cy="2059901"/>
          </a:xfrm>
        </p:grpSpPr>
        <p:sp>
          <p:nvSpPr>
            <p:cNvPr id="4" name="TextBox 3">
              <a:extLst>
                <a:ext uri="{FF2B5EF4-FFF2-40B4-BE49-F238E27FC236}">
                  <a16:creationId xmlns:a16="http://schemas.microsoft.com/office/drawing/2014/main" id="{88E8A834-A639-903E-8AB1-3B3DA8B13596}"/>
                </a:ext>
              </a:extLst>
            </p:cNvPr>
            <p:cNvSpPr txBox="1"/>
            <p:nvPr/>
          </p:nvSpPr>
          <p:spPr>
            <a:xfrm>
              <a:off x="2191682" y="2456730"/>
              <a:ext cx="3508099" cy="10831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20" name="Rectangle 19">
              <a:extLst>
                <a:ext uri="{FF2B5EF4-FFF2-40B4-BE49-F238E27FC236}">
                  <a16:creationId xmlns:a16="http://schemas.microsoft.com/office/drawing/2014/main" id="{9A7A4E75-42A0-BE16-86EA-C32F73015815}"/>
                </a:ext>
              </a:extLst>
            </p:cNvPr>
            <p:cNvSpPr/>
            <p:nvPr/>
          </p:nvSpPr>
          <p:spPr>
            <a:xfrm>
              <a:off x="2109458" y="1747846"/>
              <a:ext cx="3867476" cy="578915"/>
            </a:xfrm>
            <a:prstGeom prst="rect">
              <a:avLst/>
            </a:prstGeom>
            <a:noFill/>
            <a:ln w="127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S2C Platform</a:t>
              </a:r>
            </a:p>
          </p:txBody>
        </p:sp>
        <p:grpSp>
          <p:nvGrpSpPr>
            <p:cNvPr id="21" name="Group 20">
              <a:extLst>
                <a:ext uri="{FF2B5EF4-FFF2-40B4-BE49-F238E27FC236}">
                  <a16:creationId xmlns:a16="http://schemas.microsoft.com/office/drawing/2014/main" id="{2628CA7D-024B-F3EC-CFA8-40C654F2612F}"/>
                </a:ext>
              </a:extLst>
            </p:cNvPr>
            <p:cNvGrpSpPr/>
            <p:nvPr/>
          </p:nvGrpSpPr>
          <p:grpSpPr>
            <a:xfrm>
              <a:off x="4058413" y="2456730"/>
              <a:ext cx="1504395" cy="984030"/>
              <a:chOff x="1927653" y="1967853"/>
              <a:chExt cx="1504395" cy="984030"/>
            </a:xfrm>
          </p:grpSpPr>
          <p:sp>
            <p:nvSpPr>
              <p:cNvPr id="22" name="Rectangle 21">
                <a:extLst>
                  <a:ext uri="{FF2B5EF4-FFF2-40B4-BE49-F238E27FC236}">
                    <a16:creationId xmlns:a16="http://schemas.microsoft.com/office/drawing/2014/main" id="{F0CF7944-6CBB-31D1-F305-312B8DF97A79}"/>
                  </a:ext>
                </a:extLst>
              </p:cNvPr>
              <p:cNvSpPr/>
              <p:nvPr/>
            </p:nvSpPr>
            <p:spPr>
              <a:xfrm>
                <a:off x="1927653" y="2505879"/>
                <a:ext cx="1504395" cy="446004"/>
              </a:xfrm>
              <a:prstGeom prst="rect">
                <a:avLst/>
              </a:prstGeom>
              <a:solidFill>
                <a:srgbClr val="002776"/>
              </a:solidFill>
              <a:ln w="19050" cap="flat" cmpd="sng" algn="ctr">
                <a:noFill/>
                <a:prstDash val="solid"/>
                <a:miter lim="800000"/>
              </a:ln>
              <a:effectLst/>
            </p:spPr>
            <p:txBody>
              <a:bodyPr rot="0" spcFirstLastPara="0" vertOverflow="overflow" horzOverflow="overflow" vert="horz" wrap="square" lIns="53340" tIns="53340" rIns="53340" bIns="53340" numCol="1" spcCol="0" rtlCol="0" fromWordArt="0" anchor="ctr" anchorCtr="0" forceAA="0" compatLnSpc="1">
                <a:prstTxWarp prst="textNoShape">
                  <a:avLst/>
                </a:prstTxWarp>
                <a:noAutofit/>
              </a:bodyPr>
              <a:lstStyle/>
              <a:p>
                <a:pPr marL="0" marR="0" lvl="0" indent="0" algn="ctr" defTabSz="914378" rtl="0" eaLnBrk="0" fontAlgn="base" latinLnBrk="0" hangingPunct="0">
                  <a:lnSpc>
                    <a:spcPct val="90000"/>
                  </a:lnSpc>
                  <a:spcBef>
                    <a:spcPts val="675"/>
                  </a:spcBef>
                  <a:spcAft>
                    <a:spcPct val="0"/>
                  </a:spcAft>
                  <a:buClr>
                    <a:srgbClr val="002776"/>
                  </a:buClr>
                  <a:buSzPct val="100000"/>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alibri" panose="020F0502020204030204" pitchFamily="34" charset="0"/>
                  </a:rPr>
                  <a:t>Contract Lifecycle Management</a:t>
                </a:r>
              </a:p>
            </p:txBody>
          </p:sp>
          <p:pic>
            <p:nvPicPr>
              <p:cNvPr id="23" name="Picture 4" descr="Icertis Solutions Pvt. LTD.">
                <a:extLst>
                  <a:ext uri="{FF2B5EF4-FFF2-40B4-BE49-F238E27FC236}">
                    <a16:creationId xmlns:a16="http://schemas.microsoft.com/office/drawing/2014/main" id="{8757D42F-EFBD-DF79-52EE-7604D4CC38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6911" y="1967853"/>
                <a:ext cx="1236754" cy="426862"/>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a:extLst>
                <a:ext uri="{FF2B5EF4-FFF2-40B4-BE49-F238E27FC236}">
                  <a16:creationId xmlns:a16="http://schemas.microsoft.com/office/drawing/2014/main" id="{44C79452-3E01-FA06-C84E-F16415D7A37E}"/>
                </a:ext>
              </a:extLst>
            </p:cNvPr>
            <p:cNvSpPr/>
            <p:nvPr/>
          </p:nvSpPr>
          <p:spPr>
            <a:xfrm>
              <a:off x="2306199" y="3001319"/>
              <a:ext cx="1504395" cy="446004"/>
            </a:xfrm>
            <a:prstGeom prst="rect">
              <a:avLst/>
            </a:prstGeom>
            <a:solidFill>
              <a:schemeClr val="bg1">
                <a:lumMod val="75000"/>
              </a:schemeClr>
            </a:solidFill>
            <a:ln w="19050" cap="flat" cmpd="sng" algn="ctr">
              <a:noFill/>
              <a:prstDash val="solid"/>
              <a:miter lim="800000"/>
            </a:ln>
            <a:effectLst/>
          </p:spPr>
          <p:txBody>
            <a:bodyPr rot="0" spcFirstLastPara="0" vertOverflow="overflow" horzOverflow="overflow" vert="horz" wrap="square" lIns="53340" tIns="53340" rIns="53340" bIns="53340" numCol="1" spcCol="0" rtlCol="0" fromWordArt="0" anchor="ctr" anchorCtr="0" forceAA="0" compatLnSpc="1">
              <a:prstTxWarp prst="textNoShape">
                <a:avLst/>
              </a:prstTxWarp>
              <a:noAutofit/>
            </a:bodyPr>
            <a:lstStyle/>
            <a:p>
              <a:pPr marL="0" marR="0" lvl="0" indent="0" algn="ctr" defTabSz="914378" rtl="0" eaLnBrk="0" fontAlgn="base" latinLnBrk="0" hangingPunct="0">
                <a:lnSpc>
                  <a:spcPct val="90000"/>
                </a:lnSpc>
                <a:spcBef>
                  <a:spcPts val="675"/>
                </a:spcBef>
                <a:spcAft>
                  <a:spcPct val="0"/>
                </a:spcAft>
                <a:buClr>
                  <a:srgbClr val="002776"/>
                </a:buClr>
                <a:buSzPct val="100000"/>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alibri" panose="020F0502020204030204" pitchFamily="34" charset="0"/>
                </a:rPr>
                <a:t>Strategic Sourcing</a:t>
              </a:r>
              <a:endParaRPr kumimoji="0" lang="en-GB"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alibri" panose="020F0502020204030204" pitchFamily="34" charset="0"/>
              </a:endParaRPr>
            </a:p>
          </p:txBody>
        </p:sp>
        <p:pic>
          <p:nvPicPr>
            <p:cNvPr id="25" name="Picture 2" descr="SAP Ariba - Truspeq">
              <a:extLst>
                <a:ext uri="{FF2B5EF4-FFF2-40B4-BE49-F238E27FC236}">
                  <a16:creationId xmlns:a16="http://schemas.microsoft.com/office/drawing/2014/main" id="{B8601E41-B41E-2EE0-95DE-EF1716FCC19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86609" y="2488772"/>
              <a:ext cx="539841" cy="44922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DF7348FF-74FF-C9E5-0F96-C5CDDDFEF036}"/>
                </a:ext>
              </a:extLst>
            </p:cNvPr>
            <p:cNvSpPr/>
            <p:nvPr/>
          </p:nvSpPr>
          <p:spPr>
            <a:xfrm>
              <a:off x="2109458" y="1729946"/>
              <a:ext cx="3590324" cy="1909822"/>
            </a:xfrm>
            <a:prstGeom prst="rect">
              <a:avLst/>
            </a:prstGeom>
            <a:noFill/>
            <a:ln w="12700" cap="flat" cmpd="sng" algn="ctr">
              <a:solidFill>
                <a:srgbClr val="00A1DE"/>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8" name="Arrow: Right 148">
              <a:extLst>
                <a:ext uri="{FF2B5EF4-FFF2-40B4-BE49-F238E27FC236}">
                  <a16:creationId xmlns:a16="http://schemas.microsoft.com/office/drawing/2014/main" id="{8B9FF2CB-BB75-8E49-06B0-D90315DF4802}"/>
                </a:ext>
              </a:extLst>
            </p:cNvPr>
            <p:cNvSpPr/>
            <p:nvPr/>
          </p:nvSpPr>
          <p:spPr>
            <a:xfrm>
              <a:off x="1029004" y="2553014"/>
              <a:ext cx="1146178" cy="605993"/>
            </a:xfrm>
            <a:prstGeom prst="rightArrow">
              <a:avLst/>
            </a:prstGeom>
            <a:solidFill>
              <a:srgbClr val="1E9D8B">
                <a:lumMod val="40000"/>
                <a:lumOff val="60000"/>
                <a:alpha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2776"/>
                </a:solidFill>
                <a:effectLst/>
                <a:uLnTx/>
                <a:uFillTx/>
                <a:latin typeface="Arial"/>
                <a:ea typeface="+mn-ea"/>
                <a:cs typeface="+mn-cs"/>
              </a:endParaRPr>
            </a:p>
          </p:txBody>
        </p:sp>
        <p:pic>
          <p:nvPicPr>
            <p:cNvPr id="29" name="Graphic 28" descr="Upload with solid fill">
              <a:extLst>
                <a:ext uri="{FF2B5EF4-FFF2-40B4-BE49-F238E27FC236}">
                  <a16:creationId xmlns:a16="http://schemas.microsoft.com/office/drawing/2014/main" id="{224F8343-1FDF-B403-228D-BA3EF940BD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1683" y="1712799"/>
              <a:ext cx="613962" cy="613962"/>
            </a:xfrm>
            <a:prstGeom prst="rect">
              <a:avLst/>
            </a:prstGeom>
          </p:spPr>
        </p:pic>
        <p:sp>
          <p:nvSpPr>
            <p:cNvPr id="31" name="TextBox 30">
              <a:extLst>
                <a:ext uri="{FF2B5EF4-FFF2-40B4-BE49-F238E27FC236}">
                  <a16:creationId xmlns:a16="http://schemas.microsoft.com/office/drawing/2014/main" id="{84C91E68-D14A-60ED-B659-16D6F13500C1}"/>
                </a:ext>
              </a:extLst>
            </p:cNvPr>
            <p:cNvSpPr txBox="1"/>
            <p:nvPr/>
          </p:nvSpPr>
          <p:spPr>
            <a:xfrm>
              <a:off x="951502" y="3048837"/>
              <a:ext cx="1306024"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Buyers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Legal</a:t>
              </a:r>
            </a:p>
          </p:txBody>
        </p:sp>
        <p:pic>
          <p:nvPicPr>
            <p:cNvPr id="32" name="Image 12">
              <a:extLst>
                <a:ext uri="{FF2B5EF4-FFF2-40B4-BE49-F238E27FC236}">
                  <a16:creationId xmlns:a16="http://schemas.microsoft.com/office/drawing/2014/main" id="{A65D7CE9-CD99-54B9-0271-2A7A81D5B27C}"/>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407987" y="2122909"/>
              <a:ext cx="700607" cy="1324414"/>
            </a:xfrm>
            <a:prstGeom prst="rect">
              <a:avLst/>
            </a:prstGeom>
          </p:spPr>
        </p:pic>
        <p:cxnSp>
          <p:nvCxnSpPr>
            <p:cNvPr id="33" name="Straight Connector 32">
              <a:extLst>
                <a:ext uri="{FF2B5EF4-FFF2-40B4-BE49-F238E27FC236}">
                  <a16:creationId xmlns:a16="http://schemas.microsoft.com/office/drawing/2014/main" id="{03B0F65A-C95F-F10B-8FF4-30D6324CAF8B}"/>
                </a:ext>
              </a:extLst>
            </p:cNvPr>
            <p:cNvCxnSpPr>
              <a:cxnSpLocks/>
            </p:cNvCxnSpPr>
            <p:nvPr/>
          </p:nvCxnSpPr>
          <p:spPr>
            <a:xfrm>
              <a:off x="2109458" y="2391745"/>
              <a:ext cx="3590324" cy="0"/>
            </a:xfrm>
            <a:prstGeom prst="line">
              <a:avLst/>
            </a:prstGeom>
            <a:noFill/>
            <a:ln w="6350" cap="flat" cmpd="sng" algn="ctr">
              <a:solidFill>
                <a:srgbClr val="00A1DE"/>
              </a:solidFill>
              <a:prstDash val="solid"/>
              <a:miter lim="800000"/>
            </a:ln>
            <a:effectLst/>
          </p:spPr>
        </p:cxnSp>
        <p:pic>
          <p:nvPicPr>
            <p:cNvPr id="35" name="Picture 34">
              <a:extLst>
                <a:ext uri="{FF2B5EF4-FFF2-40B4-BE49-F238E27FC236}">
                  <a16:creationId xmlns:a16="http://schemas.microsoft.com/office/drawing/2014/main" id="{8A5674EF-EC38-CBCE-F3F0-A08F5A790CB9}"/>
                </a:ext>
                <a:ext uri="{C183D7F6-B498-43B3-948B-1728B52AA6E4}">
                  <adec:decorative xmlns:adec="http://schemas.microsoft.com/office/drawing/2017/decorative" val="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497" b="95915" l="9351" r="89351">
                          <a14:foregroundMark x1="52468" y1="8497" x2="52468" y2="8497"/>
                          <a14:foregroundMark x1="66234" y1="93137" x2="66234" y2="93137"/>
                          <a14:foregroundMark x1="47273" y1="93954" x2="47273" y2="93954"/>
                          <a14:foregroundMark x1="47273" y1="93954" x2="47273" y2="93954"/>
                          <a14:foregroundMark x1="68052" y1="95915" x2="68052" y2="95915"/>
                        </a14:backgroundRemoval>
                      </a14:imgEffect>
                    </a14:imgLayer>
                  </a14:imgProps>
                </a:ext>
              </a:extLst>
            </a:blip>
            <a:stretch>
              <a:fillRect/>
            </a:stretch>
          </p:blipFill>
          <p:spPr>
            <a:xfrm>
              <a:off x="687161" y="1708573"/>
              <a:ext cx="846640" cy="1182034"/>
            </a:xfrm>
            <a:prstGeom prst="rect">
              <a:avLst/>
            </a:prstGeom>
          </p:spPr>
        </p:pic>
        <p:sp>
          <p:nvSpPr>
            <p:cNvPr id="38" name="Text Placeholder 6">
              <a:extLst>
                <a:ext uri="{FF2B5EF4-FFF2-40B4-BE49-F238E27FC236}">
                  <a16:creationId xmlns:a16="http://schemas.microsoft.com/office/drawing/2014/main" id="{D41790E4-16CF-471B-23CA-BE81A2A2FD13}"/>
                </a:ext>
              </a:extLst>
            </p:cNvPr>
            <p:cNvSpPr txBox="1">
              <a:spLocks/>
            </p:cNvSpPr>
            <p:nvPr/>
          </p:nvSpPr>
          <p:spPr>
            <a:xfrm>
              <a:off x="5782005" y="1858652"/>
              <a:ext cx="4502455" cy="1909822"/>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Infineum is changing the way we do Contract Lifecycle Management. ICI is the tool that will be used to automate contract process, approvals, and centralise contract data and analytics. </a:t>
              </a:r>
            </a:p>
            <a:p>
              <a:pPr marL="228600" marR="0" lvl="0" indent="-22860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Suppliers will receive communications from ICI for contract </a:t>
              </a:r>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negotiation, renewal, and other amendments. </a:t>
              </a:r>
            </a:p>
          </p:txBody>
        </p:sp>
      </p:grpSp>
      <p:sp>
        <p:nvSpPr>
          <p:cNvPr id="41" name="Text Placeholder 6">
            <a:extLst>
              <a:ext uri="{FF2B5EF4-FFF2-40B4-BE49-F238E27FC236}">
                <a16:creationId xmlns:a16="http://schemas.microsoft.com/office/drawing/2014/main" id="{15EEC60C-E536-180D-73D1-88208A133D5E}"/>
              </a:ext>
            </a:extLst>
          </p:cNvPr>
          <p:cNvSpPr txBox="1">
            <a:spLocks/>
          </p:cNvSpPr>
          <p:nvPr/>
        </p:nvSpPr>
        <p:spPr>
          <a:xfrm>
            <a:off x="1149464" y="4782650"/>
            <a:ext cx="5216243" cy="7136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en-US" sz="1600" b="1" i="0" u="none" strike="noStrike" kern="1200" cap="none" spc="0" normalizeH="0" baseline="0" noProof="0" dirty="0">
                <a:ln>
                  <a:noFill/>
                </a:ln>
                <a:solidFill>
                  <a:srgbClr val="7ECEFA"/>
                </a:solidFill>
                <a:effectLst/>
                <a:uLnTx/>
                <a:uFillTx/>
                <a:latin typeface="Arial" panose="020B0604020202020204" pitchFamily="34" charset="0"/>
                <a:cs typeface="Arial" panose="020B0604020202020204" pitchFamily="34" charset="0"/>
              </a:rPr>
              <a:t>What is expected from suppliers?</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effectLst/>
                <a:uLnTx/>
                <a:uFillTx/>
                <a:latin typeface="Arial" panose="020B0604020202020204" pitchFamily="34" charset="0"/>
                <a:ea typeface="Verdana"/>
                <a:cs typeface="Arial" panose="020B0604020202020204" pitchFamily="34" charset="0"/>
              </a:rPr>
              <a:t>To keep an eye out for email notifications from Icertis ICI Contract Management containing the link to the agreement</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Verdana"/>
                <a:cs typeface="Arial" panose="020B0604020202020204" pitchFamily="34" charset="0"/>
              </a:rPr>
              <a:t>To make changes to the agreement if needed and submit to Infineum for review or sign the agreement and submit</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Verdana"/>
              <a:cs typeface="Arial" panose="020B0604020202020204" pitchFamily="34" charset="0"/>
            </a:endParaRPr>
          </a:p>
        </p:txBody>
      </p:sp>
      <p:pic>
        <p:nvPicPr>
          <p:cNvPr id="10" name="Picture 9">
            <a:extLst>
              <a:ext uri="{FF2B5EF4-FFF2-40B4-BE49-F238E27FC236}">
                <a16:creationId xmlns:a16="http://schemas.microsoft.com/office/drawing/2014/main" id="{B18E6C18-1202-80E8-6519-F839D972870E}"/>
              </a:ext>
            </a:extLst>
          </p:cNvPr>
          <p:cNvPicPr>
            <a:picLocks noChangeAspect="1"/>
          </p:cNvPicPr>
          <p:nvPr/>
        </p:nvPicPr>
        <p:blipFill>
          <a:blip r:embed="rId11"/>
          <a:stretch>
            <a:fillRect/>
          </a:stretch>
        </p:blipFill>
        <p:spPr>
          <a:xfrm>
            <a:off x="153491" y="-13131"/>
            <a:ext cx="3508099" cy="1015238"/>
          </a:xfrm>
          <a:prstGeom prst="rect">
            <a:avLst/>
          </a:prstGeom>
        </p:spPr>
      </p:pic>
      <p:sp>
        <p:nvSpPr>
          <p:cNvPr id="11" name="Arrow: Right 148">
            <a:extLst>
              <a:ext uri="{FF2B5EF4-FFF2-40B4-BE49-F238E27FC236}">
                <a16:creationId xmlns:a16="http://schemas.microsoft.com/office/drawing/2014/main" id="{E1B10AAA-CD80-04E8-239A-69B2914D615E}"/>
              </a:ext>
            </a:extLst>
          </p:cNvPr>
          <p:cNvSpPr/>
          <p:nvPr/>
        </p:nvSpPr>
        <p:spPr>
          <a:xfrm rot="5400000">
            <a:off x="4720372" y="3519714"/>
            <a:ext cx="886337" cy="1275789"/>
          </a:xfrm>
          <a:prstGeom prst="rightArrow">
            <a:avLst/>
          </a:prstGeom>
          <a:solidFill>
            <a:srgbClr val="1E9D8B">
              <a:lumMod val="40000"/>
              <a:lumOff val="60000"/>
              <a:alpha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2776"/>
              </a:solidFill>
              <a:effectLst/>
              <a:uLnTx/>
              <a:uFillTx/>
              <a:latin typeface="Arial"/>
              <a:ea typeface="+mn-ea"/>
              <a:cs typeface="+mn-cs"/>
            </a:endParaRPr>
          </a:p>
        </p:txBody>
      </p:sp>
      <p:pic>
        <p:nvPicPr>
          <p:cNvPr id="5" name="Picture 4" descr="Young businessman arms crossed">
            <a:extLst>
              <a:ext uri="{FF2B5EF4-FFF2-40B4-BE49-F238E27FC236}">
                <a16:creationId xmlns:a16="http://schemas.microsoft.com/office/drawing/2014/main" id="{AAE349BB-58F5-0D63-4389-0F5B25F4F3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169" y="4857999"/>
            <a:ext cx="465685" cy="1290913"/>
          </a:xfrm>
          <a:prstGeom prst="rect">
            <a:avLst/>
          </a:prstGeom>
        </p:spPr>
      </p:pic>
      <p:sp>
        <p:nvSpPr>
          <p:cNvPr id="6" name="Rectangle: Rounded Corners 5">
            <a:extLst>
              <a:ext uri="{FF2B5EF4-FFF2-40B4-BE49-F238E27FC236}">
                <a16:creationId xmlns:a16="http://schemas.microsoft.com/office/drawing/2014/main" id="{3F5E0E30-3F1E-8063-9ECF-D47363F74444}"/>
              </a:ext>
            </a:extLst>
          </p:cNvPr>
          <p:cNvSpPr/>
          <p:nvPr/>
        </p:nvSpPr>
        <p:spPr>
          <a:xfrm>
            <a:off x="7040927" y="5207087"/>
            <a:ext cx="4380197" cy="1015238"/>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AE1592-61E7-70C3-775A-354B9E6C7C5B}"/>
              </a:ext>
            </a:extLst>
          </p:cNvPr>
          <p:cNvSpPr txBox="1"/>
          <p:nvPr/>
        </p:nvSpPr>
        <p:spPr>
          <a:xfrm>
            <a:off x="7093785" y="5266891"/>
            <a:ext cx="6097836" cy="8956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en-US" sz="1800" b="1" i="0" u="none" strike="noStrike" kern="1200" cap="none" spc="0" normalizeH="0" baseline="0" noProof="0" dirty="0">
                <a:ln>
                  <a:noFill/>
                </a:ln>
                <a:solidFill>
                  <a:srgbClr val="7ECEFA"/>
                </a:solidFill>
                <a:effectLst/>
                <a:uLnTx/>
                <a:uFillTx/>
                <a:latin typeface="Arial" panose="020B0604020202020204" pitchFamily="34" charset="0"/>
                <a:cs typeface="Arial" panose="020B0604020202020204" pitchFamily="34" charset="0"/>
              </a:rPr>
              <a:t>What can you find in this document?</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Verdana"/>
                <a:cs typeface="Arial" panose="020B0604020202020204" pitchFamily="34" charset="0"/>
                <a:hlinkClick r:id="rId13" action="ppaction://hlinksldjump"/>
              </a:rPr>
              <a:t>Tips on how to review the contract</a:t>
            </a: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Verdana"/>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Verdana"/>
                <a:cs typeface="Arial" panose="020B0604020202020204" pitchFamily="34" charset="0"/>
                <a:hlinkClick r:id="rId14" action="ppaction://hlinksldjump"/>
              </a:rPr>
              <a:t>Tips on how to sign the contract</a:t>
            </a: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Verdana"/>
              <a:cs typeface="Arial" panose="020B0604020202020204" pitchFamily="34" charset="0"/>
            </a:endParaRPr>
          </a:p>
        </p:txBody>
      </p:sp>
    </p:spTree>
    <p:extLst>
      <p:ext uri="{BB962C8B-B14F-4D97-AF65-F5344CB8AC3E}">
        <p14:creationId xmlns:p14="http://schemas.microsoft.com/office/powerpoint/2010/main" val="304690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546E84-0B45-535C-E949-48E522B53C29}"/>
              </a:ext>
            </a:extLst>
          </p:cNvPr>
          <p:cNvPicPr>
            <a:picLocks noChangeAspect="1"/>
          </p:cNvPicPr>
          <p:nvPr/>
        </p:nvPicPr>
        <p:blipFill rotWithShape="1">
          <a:blip r:embed="rId2">
            <a:extLst>
              <a:ext uri="{28A0092B-C50C-407E-A947-70E740481C1C}">
                <a14:useLocalDpi xmlns:a14="http://schemas.microsoft.com/office/drawing/2010/main" val="0"/>
              </a:ext>
            </a:extLst>
          </a:blip>
          <a:srcRect l="-127" t="-1682" r="15842" b="46903"/>
          <a:stretch/>
        </p:blipFill>
        <p:spPr bwMode="auto">
          <a:xfrm>
            <a:off x="3596110" y="1054326"/>
            <a:ext cx="8365421" cy="3506107"/>
          </a:xfrm>
          <a:prstGeom prst="rect">
            <a:avLst/>
          </a:prstGeom>
          <a:noFill/>
          <a:ln>
            <a:noFill/>
          </a:ln>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224009"/>
            <a:ext cx="11667468" cy="979200"/>
          </a:xfrm>
        </p:spPr>
        <p:txBody>
          <a:bodyPr/>
          <a:lstStyle/>
          <a:p>
            <a:r>
              <a:rPr lang="en-US" b="1">
                <a:effectLst>
                  <a:outerShdw blurRad="38100" dist="38100" dir="2700000" algn="tl">
                    <a:srgbClr val="000000">
                      <a:alpha val="43137"/>
                    </a:srgbClr>
                  </a:outerShdw>
                </a:effectLst>
                <a:cs typeface="Calibri" panose="020F0502020204030204" pitchFamily="34" charset="0"/>
              </a:rPr>
              <a:t>How to review the contract</a:t>
            </a:r>
          </a:p>
        </p:txBody>
      </p:sp>
      <p:sp>
        <p:nvSpPr>
          <p:cNvPr id="4" name="Content Placeholder 2">
            <a:extLst>
              <a:ext uri="{FF2B5EF4-FFF2-40B4-BE49-F238E27FC236}">
                <a16:creationId xmlns:a16="http://schemas.microsoft.com/office/drawing/2014/main" id="{FB97C4C5-C4B5-1DE4-47B0-528DEBAFDABD}"/>
              </a:ext>
            </a:extLst>
          </p:cNvPr>
          <p:cNvSpPr>
            <a:spLocks noGrp="1"/>
          </p:cNvSpPr>
          <p:nvPr>
            <p:ph idx="1"/>
          </p:nvPr>
        </p:nvSpPr>
        <p:spPr>
          <a:xfrm>
            <a:off x="556623" y="2237522"/>
            <a:ext cx="3214129" cy="1139714"/>
          </a:xfrm>
        </p:spPr>
        <p:txBody>
          <a:bodyPr/>
          <a:lstStyle/>
          <a:p>
            <a:pPr marL="0" indent="0">
              <a:buNone/>
            </a:pPr>
            <a:r>
              <a:rPr lang="en-US" sz="1800">
                <a:cs typeface="Calibri" panose="020F0502020204030204" pitchFamily="34" charset="0"/>
              </a:rPr>
              <a:t>You will receive an email notification from ICI with a link to review the agreement</a:t>
            </a:r>
            <a:endParaRPr lang="en-US" sz="1800">
              <a:highlight>
                <a:srgbClr val="FFFF00"/>
              </a:highlight>
              <a:cs typeface="Calibri" panose="020F0502020204030204" pitchFamily="34" charset="0"/>
            </a:endParaRPr>
          </a:p>
          <a:p>
            <a:pPr marL="0" indent="0">
              <a:buNone/>
            </a:pPr>
            <a:endParaRPr lang="en-US" sz="1800"/>
          </a:p>
        </p:txBody>
      </p:sp>
      <p:sp>
        <p:nvSpPr>
          <p:cNvPr id="10" name="Arrow: Down 9">
            <a:extLst>
              <a:ext uri="{FF2B5EF4-FFF2-40B4-BE49-F238E27FC236}">
                <a16:creationId xmlns:a16="http://schemas.microsoft.com/office/drawing/2014/main" id="{61E93A24-3FD3-001D-AB88-E55EEA7E7EA6}"/>
              </a:ext>
            </a:extLst>
          </p:cNvPr>
          <p:cNvSpPr/>
          <p:nvPr/>
        </p:nvSpPr>
        <p:spPr>
          <a:xfrm rot="5400000">
            <a:off x="6390576" y="2401310"/>
            <a:ext cx="182880" cy="9294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9B28A1-5425-8A58-1199-9984BD1E4FEC}"/>
              </a:ext>
            </a:extLst>
          </p:cNvPr>
          <p:cNvSpPr/>
          <p:nvPr/>
        </p:nvSpPr>
        <p:spPr>
          <a:xfrm>
            <a:off x="262265" y="4560433"/>
            <a:ext cx="11667469" cy="13205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xclamation mark with solid fill">
            <a:extLst>
              <a:ext uri="{FF2B5EF4-FFF2-40B4-BE49-F238E27FC236}">
                <a16:creationId xmlns:a16="http://schemas.microsoft.com/office/drawing/2014/main" id="{85C17DCC-31F0-D84D-78E8-C6EFED2F66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411" y="4655068"/>
            <a:ext cx="587093" cy="587093"/>
          </a:xfrm>
          <a:prstGeom prst="rect">
            <a:avLst/>
          </a:prstGeom>
        </p:spPr>
      </p:pic>
      <p:sp>
        <p:nvSpPr>
          <p:cNvPr id="5" name="TextBox 4">
            <a:extLst>
              <a:ext uri="{FF2B5EF4-FFF2-40B4-BE49-F238E27FC236}">
                <a16:creationId xmlns:a16="http://schemas.microsoft.com/office/drawing/2014/main" id="{D1BDB816-CB91-29C1-2567-1858C3D05692}"/>
              </a:ext>
            </a:extLst>
          </p:cNvPr>
          <p:cNvSpPr txBox="1"/>
          <p:nvPr/>
        </p:nvSpPr>
        <p:spPr>
          <a:xfrm>
            <a:off x="1002504" y="4528848"/>
            <a:ext cx="10959027" cy="1345048"/>
          </a:xfrm>
          <a:prstGeom prst="rect">
            <a:avLst/>
          </a:prstGeom>
          <a:noFill/>
        </p:spPr>
        <p:txBody>
          <a:bodyPr wrap="square">
            <a:spAutoFit/>
          </a:bodyPr>
          <a:lstStyle/>
          <a:p>
            <a:pPr marL="0" indent="0">
              <a:lnSpc>
                <a:spcPct val="150000"/>
              </a:lnSpc>
              <a:buClr>
                <a:srgbClr val="1C3650"/>
              </a:buClr>
              <a:buNone/>
            </a:pPr>
            <a:r>
              <a:rPr lang="en-US" sz="1400"/>
              <a:t>The link in the email will not expire when there are open actions available.</a:t>
            </a:r>
          </a:p>
          <a:p>
            <a:pPr marL="342900" indent="-342900">
              <a:lnSpc>
                <a:spcPct val="150000"/>
              </a:lnSpc>
              <a:buClr>
                <a:srgbClr val="1C3650"/>
              </a:buClr>
              <a:buFont typeface="+mj-lt"/>
              <a:buAutoNum type="arabicPeriod"/>
            </a:pPr>
            <a:r>
              <a:rPr lang="en-US" sz="1400"/>
              <a:t>Once you have taken action the link will be disabled</a:t>
            </a:r>
          </a:p>
          <a:p>
            <a:pPr marL="342900" indent="-342900">
              <a:lnSpc>
                <a:spcPct val="150000"/>
              </a:lnSpc>
              <a:buClr>
                <a:srgbClr val="1C3650"/>
              </a:buClr>
              <a:buFont typeface="+mj-lt"/>
              <a:buAutoNum type="arabicPeriod"/>
            </a:pPr>
            <a:r>
              <a:rPr lang="en-US" sz="1400"/>
              <a:t>All changes will be reflected in ICI with a full history of amends visible</a:t>
            </a:r>
          </a:p>
          <a:p>
            <a:pPr>
              <a:lnSpc>
                <a:spcPct val="150000"/>
              </a:lnSpc>
              <a:buClr>
                <a:srgbClr val="1C3650"/>
              </a:buClr>
            </a:pPr>
            <a:r>
              <a:rPr lang="en-US" sz="1400"/>
              <a:t>If the link does not work for any reason, please contact your Infineum Buyer who will resend the link. </a:t>
            </a:r>
          </a:p>
        </p:txBody>
      </p:sp>
      <p:sp>
        <p:nvSpPr>
          <p:cNvPr id="9" name="Rectangle 8">
            <a:extLst>
              <a:ext uri="{FF2B5EF4-FFF2-40B4-BE49-F238E27FC236}">
                <a16:creationId xmlns:a16="http://schemas.microsoft.com/office/drawing/2014/main" id="{533F3874-CB61-7990-4CB8-A504B4FCED80}"/>
              </a:ext>
            </a:extLst>
          </p:cNvPr>
          <p:cNvSpPr/>
          <p:nvPr/>
        </p:nvSpPr>
        <p:spPr>
          <a:xfrm>
            <a:off x="6810239" y="2661365"/>
            <a:ext cx="3004321" cy="384005"/>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Font typeface="Arial" panose="020B0604020202020204" pitchFamily="34" charset="0"/>
              <a:buNone/>
            </a:pPr>
            <a:r>
              <a:rPr lang="en-US" sz="1200"/>
              <a:t>Click on the link to access digital contract</a:t>
            </a:r>
          </a:p>
        </p:txBody>
      </p:sp>
    </p:spTree>
    <p:extLst>
      <p:ext uri="{BB962C8B-B14F-4D97-AF65-F5344CB8AC3E}">
        <p14:creationId xmlns:p14="http://schemas.microsoft.com/office/powerpoint/2010/main" val="109676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816BD0-94BE-55B2-8935-9CC53A9E21F5}"/>
              </a:ext>
            </a:extLst>
          </p:cNvPr>
          <p:cNvPicPr>
            <a:picLocks noChangeAspect="1"/>
          </p:cNvPicPr>
          <p:nvPr/>
        </p:nvPicPr>
        <p:blipFill rotWithShape="1">
          <a:blip r:embed="rId3"/>
          <a:srcRect l="25519" t="15511" r="7275"/>
          <a:stretch/>
        </p:blipFill>
        <p:spPr>
          <a:xfrm>
            <a:off x="5574534" y="3068044"/>
            <a:ext cx="6145977" cy="3424101"/>
          </a:xfrm>
          <a:prstGeom prst="rect">
            <a:avLst/>
          </a:prstGeom>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316991" y="261645"/>
            <a:ext cx="11342560" cy="979200"/>
          </a:xfrm>
        </p:spPr>
        <p:txBody>
          <a:bodyPr/>
          <a:lstStyle/>
          <a:p>
            <a:r>
              <a:rPr lang="en-US" b="1">
                <a:effectLst>
                  <a:outerShdw blurRad="38100" dist="38100" dir="2700000" algn="tl">
                    <a:srgbClr val="000000">
                      <a:alpha val="43137"/>
                    </a:srgbClr>
                  </a:outerShdw>
                </a:effectLst>
              </a:rPr>
              <a:t>How to review the contract</a:t>
            </a:r>
          </a:p>
        </p:txBody>
      </p:sp>
      <p:sp>
        <p:nvSpPr>
          <p:cNvPr id="4" name="Content Placeholder 2">
            <a:extLst>
              <a:ext uri="{FF2B5EF4-FFF2-40B4-BE49-F238E27FC236}">
                <a16:creationId xmlns:a16="http://schemas.microsoft.com/office/drawing/2014/main" id="{FB97C4C5-C4B5-1DE4-47B0-528DEBAFDABD}"/>
              </a:ext>
            </a:extLst>
          </p:cNvPr>
          <p:cNvSpPr>
            <a:spLocks noGrp="1"/>
          </p:cNvSpPr>
          <p:nvPr>
            <p:ph idx="1"/>
          </p:nvPr>
        </p:nvSpPr>
        <p:spPr>
          <a:xfrm>
            <a:off x="579590" y="1334283"/>
            <a:ext cx="4491350" cy="1160448"/>
          </a:xfrm>
        </p:spPr>
        <p:txBody>
          <a:bodyPr/>
          <a:lstStyle/>
          <a:p>
            <a:pPr marL="0" indent="0">
              <a:buNone/>
            </a:pPr>
            <a:r>
              <a:rPr lang="en-US" sz="1800"/>
              <a:t>You will receive a second email from ICI containing the passcode to enable you to view the agreement provided in the link.</a:t>
            </a:r>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r>
              <a:rPr lang="en-US" sz="1800"/>
              <a:t>A new window will open, asking you for the passcode. Enter the passcode by copying it from the email.</a:t>
            </a:r>
          </a:p>
        </p:txBody>
      </p:sp>
      <p:sp>
        <p:nvSpPr>
          <p:cNvPr id="10" name="Arrow: Down 9">
            <a:extLst>
              <a:ext uri="{FF2B5EF4-FFF2-40B4-BE49-F238E27FC236}">
                <a16:creationId xmlns:a16="http://schemas.microsoft.com/office/drawing/2014/main" id="{61E93A24-3FD3-001D-AB88-E55EEA7E7EA6}"/>
              </a:ext>
            </a:extLst>
          </p:cNvPr>
          <p:cNvSpPr/>
          <p:nvPr/>
        </p:nvSpPr>
        <p:spPr>
          <a:xfrm rot="16200000">
            <a:off x="8630860" y="3839544"/>
            <a:ext cx="182880" cy="7315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038586-1C29-F15F-C5B3-839A1CF1CCC8}"/>
              </a:ext>
            </a:extLst>
          </p:cNvPr>
          <p:cNvSpPr/>
          <p:nvPr/>
        </p:nvSpPr>
        <p:spPr>
          <a:xfrm>
            <a:off x="5705856" y="4041013"/>
            <a:ext cx="2650684" cy="328583"/>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Font typeface="Arial" panose="020B0604020202020204" pitchFamily="34" charset="0"/>
              <a:buNone/>
            </a:pPr>
            <a:r>
              <a:rPr lang="en-US" sz="1200"/>
              <a:t>Use passcode received in the email </a:t>
            </a:r>
          </a:p>
        </p:txBody>
      </p:sp>
      <p:sp>
        <p:nvSpPr>
          <p:cNvPr id="5" name="Rectangle: Rounded Corners 4">
            <a:extLst>
              <a:ext uri="{FF2B5EF4-FFF2-40B4-BE49-F238E27FC236}">
                <a16:creationId xmlns:a16="http://schemas.microsoft.com/office/drawing/2014/main" id="{D8D278F1-638C-B0C5-EB57-8B07DAD71B41}"/>
              </a:ext>
            </a:extLst>
          </p:cNvPr>
          <p:cNvSpPr/>
          <p:nvPr/>
        </p:nvSpPr>
        <p:spPr>
          <a:xfrm>
            <a:off x="8837266" y="4430899"/>
            <a:ext cx="2512543" cy="9116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DB59434-F102-6058-5B3A-8428AD45D864}"/>
              </a:ext>
            </a:extLst>
          </p:cNvPr>
          <p:cNvSpPr/>
          <p:nvPr/>
        </p:nvSpPr>
        <p:spPr>
          <a:xfrm>
            <a:off x="10418933" y="5416047"/>
            <a:ext cx="930876" cy="37409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E85E782-4139-2D69-43CD-CB29C055DB35}"/>
              </a:ext>
            </a:extLst>
          </p:cNvPr>
          <p:cNvPicPr>
            <a:picLocks noChangeAspect="1"/>
          </p:cNvPicPr>
          <p:nvPr/>
        </p:nvPicPr>
        <p:blipFill rotWithShape="1">
          <a:blip r:embed="rId4">
            <a:extLst>
              <a:ext uri="{28A0092B-C50C-407E-A947-70E740481C1C}">
                <a14:useLocalDpi xmlns:a14="http://schemas.microsoft.com/office/drawing/2010/main" val="0"/>
              </a:ext>
            </a:extLst>
          </a:blip>
          <a:srcRect t="55295"/>
          <a:stretch/>
        </p:blipFill>
        <p:spPr bwMode="auto">
          <a:xfrm>
            <a:off x="5333538" y="1116761"/>
            <a:ext cx="6627967" cy="1910785"/>
          </a:xfrm>
          <a:prstGeom prst="rect">
            <a:avLst/>
          </a:prstGeom>
          <a:noFill/>
          <a:ln>
            <a:noFill/>
          </a:ln>
        </p:spPr>
      </p:pic>
      <p:sp>
        <p:nvSpPr>
          <p:cNvPr id="8" name="Rectangle 7">
            <a:extLst>
              <a:ext uri="{FF2B5EF4-FFF2-40B4-BE49-F238E27FC236}">
                <a16:creationId xmlns:a16="http://schemas.microsoft.com/office/drawing/2014/main" id="{77CC9C30-CCC8-0F87-5437-66BEE7449449}"/>
              </a:ext>
            </a:extLst>
          </p:cNvPr>
          <p:cNvSpPr/>
          <p:nvPr/>
        </p:nvSpPr>
        <p:spPr>
          <a:xfrm>
            <a:off x="7554395" y="2143928"/>
            <a:ext cx="3795414" cy="328583"/>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Font typeface="Arial" panose="020B0604020202020204" pitchFamily="34" charset="0"/>
              <a:buNone/>
            </a:pPr>
            <a:r>
              <a:rPr lang="en-US" sz="1200"/>
              <a:t>Use passcode to view agreement provided in the link</a:t>
            </a:r>
          </a:p>
        </p:txBody>
      </p:sp>
      <p:sp>
        <p:nvSpPr>
          <p:cNvPr id="9" name="Arrow: Down 8">
            <a:extLst>
              <a:ext uri="{FF2B5EF4-FFF2-40B4-BE49-F238E27FC236}">
                <a16:creationId xmlns:a16="http://schemas.microsoft.com/office/drawing/2014/main" id="{8B3214E8-2CDA-6B73-1317-10C476F35F85}"/>
              </a:ext>
            </a:extLst>
          </p:cNvPr>
          <p:cNvSpPr/>
          <p:nvPr/>
        </p:nvSpPr>
        <p:spPr>
          <a:xfrm rot="5400000">
            <a:off x="7329384" y="2174649"/>
            <a:ext cx="182880" cy="2671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9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85132" y="226607"/>
            <a:ext cx="11455764" cy="979200"/>
          </a:xfrm>
        </p:spPr>
        <p:txBody>
          <a:bodyPr/>
          <a:lstStyle/>
          <a:p>
            <a:r>
              <a:rPr lang="en-US" b="1">
                <a:effectLst>
                  <a:outerShdw blurRad="38100" dist="38100" dir="2700000" algn="tl">
                    <a:srgbClr val="000000">
                      <a:alpha val="43137"/>
                    </a:srgbClr>
                  </a:outerShdw>
                </a:effectLst>
              </a:rPr>
              <a:t>How to review the contract</a:t>
            </a:r>
          </a:p>
        </p:txBody>
      </p:sp>
      <p:sp>
        <p:nvSpPr>
          <p:cNvPr id="3" name="Content Placeholder 2">
            <a:extLst>
              <a:ext uri="{FF2B5EF4-FFF2-40B4-BE49-F238E27FC236}">
                <a16:creationId xmlns:a16="http://schemas.microsoft.com/office/drawing/2014/main" id="{181D05E4-0685-2A91-3CB5-6E7613B33A7E}"/>
              </a:ext>
            </a:extLst>
          </p:cNvPr>
          <p:cNvSpPr>
            <a:spLocks noGrp="1"/>
          </p:cNvSpPr>
          <p:nvPr>
            <p:ph idx="1"/>
          </p:nvPr>
        </p:nvSpPr>
        <p:spPr>
          <a:xfrm>
            <a:off x="181591" y="1022740"/>
            <a:ext cx="11903317" cy="748395"/>
          </a:xfrm>
        </p:spPr>
        <p:txBody>
          <a:bodyPr/>
          <a:lstStyle/>
          <a:p>
            <a:pPr marL="0" indent="0">
              <a:buNone/>
            </a:pPr>
            <a:r>
              <a:rPr lang="en-US" sz="1800"/>
              <a:t>You can download the agreement, make required changes and then upload the agreement and approve/reject with notes.</a:t>
            </a:r>
          </a:p>
        </p:txBody>
      </p:sp>
      <p:pic>
        <p:nvPicPr>
          <p:cNvPr id="4" name="Picture 3">
            <a:extLst>
              <a:ext uri="{FF2B5EF4-FFF2-40B4-BE49-F238E27FC236}">
                <a16:creationId xmlns:a16="http://schemas.microsoft.com/office/drawing/2014/main" id="{6E8D2EA1-6231-3888-E4DA-018EE6946F0F}"/>
              </a:ext>
            </a:extLst>
          </p:cNvPr>
          <p:cNvPicPr>
            <a:picLocks noChangeAspect="1"/>
          </p:cNvPicPr>
          <p:nvPr/>
        </p:nvPicPr>
        <p:blipFill>
          <a:blip r:embed="rId2"/>
          <a:stretch>
            <a:fillRect/>
          </a:stretch>
        </p:blipFill>
        <p:spPr>
          <a:xfrm>
            <a:off x="1043058" y="1842162"/>
            <a:ext cx="10233233" cy="4523614"/>
          </a:xfrm>
          <a:prstGeom prst="rect">
            <a:avLst/>
          </a:prstGeom>
        </p:spPr>
      </p:pic>
      <p:sp>
        <p:nvSpPr>
          <p:cNvPr id="6" name="Arrow: Down 5">
            <a:extLst>
              <a:ext uri="{FF2B5EF4-FFF2-40B4-BE49-F238E27FC236}">
                <a16:creationId xmlns:a16="http://schemas.microsoft.com/office/drawing/2014/main" id="{DD602AB9-3B09-8F67-5998-18A0BF7A194A}"/>
              </a:ext>
            </a:extLst>
          </p:cNvPr>
          <p:cNvSpPr/>
          <p:nvPr/>
        </p:nvSpPr>
        <p:spPr>
          <a:xfrm>
            <a:off x="9784457" y="2011717"/>
            <a:ext cx="191429" cy="2542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598047F4-A799-D31A-FDB0-2B76B0005106}"/>
              </a:ext>
            </a:extLst>
          </p:cNvPr>
          <p:cNvSpPr/>
          <p:nvPr/>
        </p:nvSpPr>
        <p:spPr>
          <a:xfrm rot="10800000">
            <a:off x="10587574" y="2456723"/>
            <a:ext cx="191429" cy="2542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0CFB90-B644-6F4B-5D18-F4FFC0AE9736}"/>
              </a:ext>
            </a:extLst>
          </p:cNvPr>
          <p:cNvSpPr/>
          <p:nvPr/>
        </p:nvSpPr>
        <p:spPr>
          <a:xfrm>
            <a:off x="10556715" y="2067549"/>
            <a:ext cx="729109" cy="173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B587D90-F9D3-72EB-0B64-6506245F2DCC}"/>
              </a:ext>
            </a:extLst>
          </p:cNvPr>
          <p:cNvSpPr/>
          <p:nvPr/>
        </p:nvSpPr>
        <p:spPr>
          <a:xfrm>
            <a:off x="8007037" y="2727853"/>
            <a:ext cx="2083249" cy="1073553"/>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Font typeface="Arial" panose="020B0604020202020204" pitchFamily="34" charset="0"/>
              <a:buNone/>
            </a:pPr>
            <a:r>
              <a:rPr lang="en-US" sz="1200"/>
              <a:t>3. ‘Approve’ or ‘Reject’ the agreement. You will have an option to leave notes for the buyer.</a:t>
            </a:r>
          </a:p>
        </p:txBody>
      </p:sp>
      <p:sp>
        <p:nvSpPr>
          <p:cNvPr id="16" name="Rectangle 15">
            <a:extLst>
              <a:ext uri="{FF2B5EF4-FFF2-40B4-BE49-F238E27FC236}">
                <a16:creationId xmlns:a16="http://schemas.microsoft.com/office/drawing/2014/main" id="{EE373179-0CD7-D114-6268-93D20C7AB3B2}"/>
              </a:ext>
            </a:extLst>
          </p:cNvPr>
          <p:cNvSpPr/>
          <p:nvPr/>
        </p:nvSpPr>
        <p:spPr>
          <a:xfrm>
            <a:off x="8007037" y="3951924"/>
            <a:ext cx="2083248" cy="1470345"/>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Font typeface="Arial" panose="020B0604020202020204" pitchFamily="34" charset="0"/>
              <a:buNone/>
            </a:pPr>
            <a:r>
              <a:rPr lang="en-US" sz="1200" b="1"/>
              <a:t>NOTE:</a:t>
            </a:r>
          </a:p>
          <a:p>
            <a:pPr marL="0" indent="0">
              <a:buFont typeface="Arial" panose="020B0604020202020204" pitchFamily="34" charset="0"/>
              <a:buNone/>
            </a:pPr>
            <a:r>
              <a:rPr lang="en-US" sz="1200"/>
              <a:t>The ‘Approve’ or ‘Reject’ </a:t>
            </a:r>
            <a:r>
              <a:rPr lang="en-US" sz="1200">
                <a:solidFill>
                  <a:schemeClr val="bg1"/>
                </a:solidFill>
              </a:rPr>
              <a:t>button</a:t>
            </a:r>
            <a:r>
              <a:rPr lang="en-US" sz="1200">
                <a:solidFill>
                  <a:srgbClr val="FF0000"/>
                </a:solidFill>
              </a:rPr>
              <a:t> </a:t>
            </a:r>
            <a:r>
              <a:rPr lang="en-US" sz="1200"/>
              <a:t>is not for signature, but for review only. The signature process is a separate email notification from DocuSign.</a:t>
            </a:r>
          </a:p>
        </p:txBody>
      </p:sp>
      <p:sp>
        <p:nvSpPr>
          <p:cNvPr id="7" name="Rectangle 6">
            <a:extLst>
              <a:ext uri="{FF2B5EF4-FFF2-40B4-BE49-F238E27FC236}">
                <a16:creationId xmlns:a16="http://schemas.microsoft.com/office/drawing/2014/main" id="{FDC8DCB4-10AE-C099-E85E-9B887A0C52CB}"/>
              </a:ext>
            </a:extLst>
          </p:cNvPr>
          <p:cNvSpPr/>
          <p:nvPr/>
        </p:nvSpPr>
        <p:spPr>
          <a:xfrm>
            <a:off x="10190075" y="2720453"/>
            <a:ext cx="1628182" cy="748395"/>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Font typeface="Arial" panose="020B0604020202020204" pitchFamily="34" charset="0"/>
              <a:buNone/>
            </a:pPr>
            <a:r>
              <a:rPr lang="en-US" sz="1200"/>
              <a:t>2. Upload the agreement using ‘Upload Document’ button.</a:t>
            </a:r>
          </a:p>
        </p:txBody>
      </p:sp>
      <p:sp>
        <p:nvSpPr>
          <p:cNvPr id="5" name="Rectangle 4">
            <a:extLst>
              <a:ext uri="{FF2B5EF4-FFF2-40B4-BE49-F238E27FC236}">
                <a16:creationId xmlns:a16="http://schemas.microsoft.com/office/drawing/2014/main" id="{FC0F779F-999E-9C80-3437-D56091BD8129}"/>
              </a:ext>
            </a:extLst>
          </p:cNvPr>
          <p:cNvSpPr/>
          <p:nvPr/>
        </p:nvSpPr>
        <p:spPr>
          <a:xfrm>
            <a:off x="8695408" y="1358276"/>
            <a:ext cx="3120059" cy="691384"/>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Font typeface="Arial" panose="020B0604020202020204" pitchFamily="34" charset="0"/>
              <a:buNone/>
            </a:pPr>
            <a:r>
              <a:rPr lang="en-US" sz="1200"/>
              <a:t>1. Download the agreement using the  ‘Download’ button and make the required  changes in the document.</a:t>
            </a:r>
          </a:p>
        </p:txBody>
      </p:sp>
      <p:sp>
        <p:nvSpPr>
          <p:cNvPr id="17" name="Arrow: Down 16">
            <a:extLst>
              <a:ext uri="{FF2B5EF4-FFF2-40B4-BE49-F238E27FC236}">
                <a16:creationId xmlns:a16="http://schemas.microsoft.com/office/drawing/2014/main" id="{4581C8AA-BDD2-479E-80FE-95D0DE415883}"/>
              </a:ext>
            </a:extLst>
          </p:cNvPr>
          <p:cNvSpPr/>
          <p:nvPr/>
        </p:nvSpPr>
        <p:spPr>
          <a:xfrm rot="10800000">
            <a:off x="9109209" y="2465178"/>
            <a:ext cx="191429" cy="2542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D9E17EDA-FE7C-4378-8BA6-753857ADCF5D}"/>
              </a:ext>
            </a:extLst>
          </p:cNvPr>
          <p:cNvSpPr/>
          <p:nvPr/>
        </p:nvSpPr>
        <p:spPr>
          <a:xfrm rot="10800000">
            <a:off x="8503979" y="2456723"/>
            <a:ext cx="191429" cy="2542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4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5084F59F-E22B-677C-8437-BCDF403731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346" y="1167388"/>
            <a:ext cx="9809205" cy="5033506"/>
          </a:xfrm>
          <a:prstGeom prst="rect">
            <a:avLst/>
          </a:prstGeom>
          <a:noFill/>
          <a:ln w="3175">
            <a:solidFill>
              <a:schemeClr val="tx1"/>
            </a:solidFill>
          </a:ln>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329284" y="241987"/>
            <a:ext cx="11269408" cy="979200"/>
          </a:xfrm>
        </p:spPr>
        <p:txBody>
          <a:bodyPr/>
          <a:lstStyle/>
          <a:p>
            <a:r>
              <a:rPr lang="en-US" b="1">
                <a:effectLst>
                  <a:outerShdw blurRad="38100" dist="38100" dir="2700000" algn="tl">
                    <a:srgbClr val="000000">
                      <a:alpha val="43137"/>
                    </a:srgbClr>
                  </a:outerShdw>
                </a:effectLst>
              </a:rPr>
              <a:t>How to sign the contract</a:t>
            </a:r>
          </a:p>
        </p:txBody>
      </p:sp>
      <p:sp>
        <p:nvSpPr>
          <p:cNvPr id="10" name="Arrow: Down 9">
            <a:extLst>
              <a:ext uri="{FF2B5EF4-FFF2-40B4-BE49-F238E27FC236}">
                <a16:creationId xmlns:a16="http://schemas.microsoft.com/office/drawing/2014/main" id="{61E93A24-3FD3-001D-AB88-E55EEA7E7EA6}"/>
              </a:ext>
            </a:extLst>
          </p:cNvPr>
          <p:cNvSpPr/>
          <p:nvPr/>
        </p:nvSpPr>
        <p:spPr>
          <a:xfrm rot="5400000">
            <a:off x="4523025" y="1185913"/>
            <a:ext cx="185053" cy="11979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038586-1C29-F15F-C5B3-839A1CF1CCC8}"/>
              </a:ext>
            </a:extLst>
          </p:cNvPr>
          <p:cNvSpPr/>
          <p:nvPr/>
        </p:nvSpPr>
        <p:spPr>
          <a:xfrm>
            <a:off x="5151488" y="1632028"/>
            <a:ext cx="3783227" cy="328583"/>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en-US" sz="1200"/>
              <a:t>You will receive agreement from DocuSign via email</a:t>
            </a:r>
          </a:p>
        </p:txBody>
      </p:sp>
      <p:sp>
        <p:nvSpPr>
          <p:cNvPr id="5" name="Rectangle: Rounded Corners 4">
            <a:extLst>
              <a:ext uri="{FF2B5EF4-FFF2-40B4-BE49-F238E27FC236}">
                <a16:creationId xmlns:a16="http://schemas.microsoft.com/office/drawing/2014/main" id="{D8D278F1-638C-B0C5-EB57-8B07DAD71B41}"/>
              </a:ext>
            </a:extLst>
          </p:cNvPr>
          <p:cNvSpPr/>
          <p:nvPr/>
        </p:nvSpPr>
        <p:spPr>
          <a:xfrm>
            <a:off x="5214550" y="3955358"/>
            <a:ext cx="1491049" cy="41069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21D6373C-90E3-6D29-DC94-C89724DCC426}"/>
              </a:ext>
            </a:extLst>
          </p:cNvPr>
          <p:cNvSpPr/>
          <p:nvPr/>
        </p:nvSpPr>
        <p:spPr>
          <a:xfrm rot="5400000">
            <a:off x="7373923" y="3570294"/>
            <a:ext cx="182880" cy="113936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335A50-E313-85BB-C5AF-97FCADD74C90}"/>
              </a:ext>
            </a:extLst>
          </p:cNvPr>
          <p:cNvSpPr/>
          <p:nvPr/>
        </p:nvSpPr>
        <p:spPr>
          <a:xfrm>
            <a:off x="7868434" y="3966427"/>
            <a:ext cx="4079725" cy="410696"/>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en-US" sz="1200"/>
              <a:t>Click on ‘Review Document’ button to view the agreement</a:t>
            </a:r>
          </a:p>
        </p:txBody>
      </p:sp>
    </p:spTree>
    <p:extLst>
      <p:ext uri="{BB962C8B-B14F-4D97-AF65-F5344CB8AC3E}">
        <p14:creationId xmlns:p14="http://schemas.microsoft.com/office/powerpoint/2010/main" val="112320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56019" y="248684"/>
            <a:ext cx="11793664" cy="979200"/>
          </a:xfrm>
        </p:spPr>
        <p:txBody>
          <a:bodyPr/>
          <a:lstStyle/>
          <a:p>
            <a:r>
              <a:rPr lang="en-US" b="1">
                <a:effectLst>
                  <a:outerShdw blurRad="38100" dist="38100" dir="2700000" algn="tl">
                    <a:srgbClr val="000000">
                      <a:alpha val="43137"/>
                    </a:srgbClr>
                  </a:outerShdw>
                </a:effectLst>
              </a:rPr>
              <a:t>How to sign the contract</a:t>
            </a:r>
          </a:p>
        </p:txBody>
      </p:sp>
      <p:sp>
        <p:nvSpPr>
          <p:cNvPr id="10" name="Arrow: Down 9">
            <a:extLst>
              <a:ext uri="{FF2B5EF4-FFF2-40B4-BE49-F238E27FC236}">
                <a16:creationId xmlns:a16="http://schemas.microsoft.com/office/drawing/2014/main" id="{61E93A24-3FD3-001D-AB88-E55EEA7E7EA6}"/>
              </a:ext>
            </a:extLst>
          </p:cNvPr>
          <p:cNvSpPr/>
          <p:nvPr/>
        </p:nvSpPr>
        <p:spPr>
          <a:xfrm rot="5400000">
            <a:off x="6348132" y="1311020"/>
            <a:ext cx="224339" cy="9861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038586-1C29-F15F-C5B3-839A1CF1CCC8}"/>
              </a:ext>
            </a:extLst>
          </p:cNvPr>
          <p:cNvSpPr/>
          <p:nvPr/>
        </p:nvSpPr>
        <p:spPr>
          <a:xfrm>
            <a:off x="7083355" y="1639796"/>
            <a:ext cx="1591088" cy="328583"/>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Font typeface="Arial" panose="020B0604020202020204" pitchFamily="34" charset="0"/>
              <a:buNone/>
            </a:pPr>
            <a:r>
              <a:rPr lang="en-US" sz="1100"/>
              <a:t>Email from DocuSign </a:t>
            </a:r>
          </a:p>
        </p:txBody>
      </p:sp>
      <p:sp>
        <p:nvSpPr>
          <p:cNvPr id="5" name="Rectangle: Rounded Corners 4">
            <a:extLst>
              <a:ext uri="{FF2B5EF4-FFF2-40B4-BE49-F238E27FC236}">
                <a16:creationId xmlns:a16="http://schemas.microsoft.com/office/drawing/2014/main" id="{D8D278F1-638C-B0C5-EB57-8B07DAD71B41}"/>
              </a:ext>
            </a:extLst>
          </p:cNvPr>
          <p:cNvSpPr/>
          <p:nvPr/>
        </p:nvSpPr>
        <p:spPr>
          <a:xfrm>
            <a:off x="6911546" y="3593291"/>
            <a:ext cx="1326292" cy="32858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with medium confidence">
            <a:extLst>
              <a:ext uri="{FF2B5EF4-FFF2-40B4-BE49-F238E27FC236}">
                <a16:creationId xmlns:a16="http://schemas.microsoft.com/office/drawing/2014/main" id="{5B38040D-4AB4-23FD-E908-E4E80B6448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26" y="1522949"/>
            <a:ext cx="11350251" cy="4540100"/>
          </a:xfrm>
          <a:prstGeom prst="rect">
            <a:avLst/>
          </a:prstGeom>
          <a:noFill/>
          <a:ln w="3175">
            <a:solidFill>
              <a:schemeClr val="tx1"/>
            </a:solidFill>
          </a:ln>
        </p:spPr>
      </p:pic>
      <p:sp>
        <p:nvSpPr>
          <p:cNvPr id="8" name="Arrow: Down 7">
            <a:extLst>
              <a:ext uri="{FF2B5EF4-FFF2-40B4-BE49-F238E27FC236}">
                <a16:creationId xmlns:a16="http://schemas.microsoft.com/office/drawing/2014/main" id="{19F00CE5-8FBE-5DFD-A4E5-9486ED6A4899}"/>
              </a:ext>
            </a:extLst>
          </p:cNvPr>
          <p:cNvSpPr/>
          <p:nvPr/>
        </p:nvSpPr>
        <p:spPr>
          <a:xfrm rot="5400000">
            <a:off x="4470000" y="2689258"/>
            <a:ext cx="182880" cy="14380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F6D60D-02B8-570E-3EC1-0D3562F2EAAF}"/>
              </a:ext>
            </a:extLst>
          </p:cNvPr>
          <p:cNvSpPr/>
          <p:nvPr/>
        </p:nvSpPr>
        <p:spPr>
          <a:xfrm>
            <a:off x="5111987" y="3239086"/>
            <a:ext cx="3885171" cy="466516"/>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en-US" sz="1200"/>
              <a:t>For electronically signing the document click on ‘I agree to use electronic records and signatures’</a:t>
            </a:r>
          </a:p>
        </p:txBody>
      </p:sp>
      <p:sp>
        <p:nvSpPr>
          <p:cNvPr id="9" name="Rectangle: Rounded Corners 8">
            <a:extLst>
              <a:ext uri="{FF2B5EF4-FFF2-40B4-BE49-F238E27FC236}">
                <a16:creationId xmlns:a16="http://schemas.microsoft.com/office/drawing/2014/main" id="{963276A6-DB2F-BC70-2CBD-2DC3C26A6B0D}"/>
              </a:ext>
            </a:extLst>
          </p:cNvPr>
          <p:cNvSpPr/>
          <p:nvPr/>
        </p:nvSpPr>
        <p:spPr>
          <a:xfrm>
            <a:off x="10466212" y="3074653"/>
            <a:ext cx="1491049" cy="51863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46567EC7-EB6A-D2DE-F78C-19815D39E607}"/>
              </a:ext>
            </a:extLst>
          </p:cNvPr>
          <p:cNvSpPr/>
          <p:nvPr/>
        </p:nvSpPr>
        <p:spPr>
          <a:xfrm>
            <a:off x="11128443" y="2352837"/>
            <a:ext cx="182880" cy="7218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7554601-6C40-164D-F224-873B80EEC667}"/>
              </a:ext>
            </a:extLst>
          </p:cNvPr>
          <p:cNvSpPr/>
          <p:nvPr/>
        </p:nvSpPr>
        <p:spPr>
          <a:xfrm>
            <a:off x="1022827" y="3291016"/>
            <a:ext cx="237562" cy="25015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208A7C-30E0-FEC6-D990-8D147B7813C0}"/>
              </a:ext>
            </a:extLst>
          </p:cNvPr>
          <p:cNvSpPr/>
          <p:nvPr/>
        </p:nvSpPr>
        <p:spPr>
          <a:xfrm>
            <a:off x="9498227" y="1791104"/>
            <a:ext cx="2275846" cy="622582"/>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en-US" sz="1200"/>
              <a:t>Click on ‘Continue’ button to sign the agreement amendment</a:t>
            </a:r>
          </a:p>
        </p:txBody>
      </p:sp>
    </p:spTree>
    <p:extLst>
      <p:ext uri="{BB962C8B-B14F-4D97-AF65-F5344CB8AC3E}">
        <p14:creationId xmlns:p14="http://schemas.microsoft.com/office/powerpoint/2010/main" val="260279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2EE2F3-0135-3236-7E81-AD2354158E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7" y="1218769"/>
            <a:ext cx="9009655" cy="4539480"/>
          </a:xfrm>
          <a:prstGeom prst="rect">
            <a:avLst/>
          </a:prstGeom>
          <a:noFill/>
          <a:ln w="3175">
            <a:solidFill>
              <a:schemeClr val="tx1"/>
            </a:solidFill>
          </a:ln>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321088" y="239569"/>
            <a:ext cx="11549824" cy="979200"/>
          </a:xfrm>
        </p:spPr>
        <p:txBody>
          <a:bodyPr/>
          <a:lstStyle/>
          <a:p>
            <a:r>
              <a:rPr lang="en-US">
                <a:effectLst>
                  <a:outerShdw blurRad="38100" dist="38100" dir="2700000" algn="tl">
                    <a:srgbClr val="000000">
                      <a:alpha val="43137"/>
                    </a:srgbClr>
                  </a:outerShdw>
                </a:effectLst>
              </a:rPr>
              <a:t>How to sign the contract</a:t>
            </a:r>
          </a:p>
        </p:txBody>
      </p:sp>
      <p:sp>
        <p:nvSpPr>
          <p:cNvPr id="10" name="Arrow: Down 9">
            <a:extLst>
              <a:ext uri="{FF2B5EF4-FFF2-40B4-BE49-F238E27FC236}">
                <a16:creationId xmlns:a16="http://schemas.microsoft.com/office/drawing/2014/main" id="{61E93A24-3FD3-001D-AB88-E55EEA7E7EA6}"/>
              </a:ext>
            </a:extLst>
          </p:cNvPr>
          <p:cNvSpPr/>
          <p:nvPr/>
        </p:nvSpPr>
        <p:spPr>
          <a:xfrm rot="5400000">
            <a:off x="2625762" y="832825"/>
            <a:ext cx="182880" cy="18224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038586-1C29-F15F-C5B3-839A1CF1CCC8}"/>
              </a:ext>
            </a:extLst>
          </p:cNvPr>
          <p:cNvSpPr/>
          <p:nvPr/>
        </p:nvSpPr>
        <p:spPr>
          <a:xfrm>
            <a:off x="3316311" y="1587674"/>
            <a:ext cx="1591088" cy="328583"/>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Font typeface="Arial" panose="020B0604020202020204" pitchFamily="34" charset="0"/>
              <a:buNone/>
            </a:pPr>
            <a:r>
              <a:rPr lang="en-US" sz="1200"/>
              <a:t>Sign the agreement</a:t>
            </a:r>
          </a:p>
        </p:txBody>
      </p:sp>
      <p:sp>
        <p:nvSpPr>
          <p:cNvPr id="9" name="Rectangle: Rounded Corners 8">
            <a:extLst>
              <a:ext uri="{FF2B5EF4-FFF2-40B4-BE49-F238E27FC236}">
                <a16:creationId xmlns:a16="http://schemas.microsoft.com/office/drawing/2014/main" id="{963276A6-DB2F-BC70-2CBD-2DC3C26A6B0D}"/>
              </a:ext>
            </a:extLst>
          </p:cNvPr>
          <p:cNvSpPr/>
          <p:nvPr/>
        </p:nvSpPr>
        <p:spPr>
          <a:xfrm>
            <a:off x="897924" y="1515762"/>
            <a:ext cx="823784" cy="5684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208A7C-30E0-FEC6-D990-8D147B7813C0}"/>
              </a:ext>
            </a:extLst>
          </p:cNvPr>
          <p:cNvSpPr/>
          <p:nvPr/>
        </p:nvSpPr>
        <p:spPr>
          <a:xfrm>
            <a:off x="736232" y="2730217"/>
            <a:ext cx="2275846" cy="622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endParaRPr lang="en-US" sz="1100"/>
          </a:p>
        </p:txBody>
      </p:sp>
      <p:pic>
        <p:nvPicPr>
          <p:cNvPr id="12" name="Picture 11" descr="Graphical user interface, text, application, email&#10;&#10;Description automatically generated">
            <a:extLst>
              <a:ext uri="{FF2B5EF4-FFF2-40B4-BE49-F238E27FC236}">
                <a16:creationId xmlns:a16="http://schemas.microsoft.com/office/drawing/2014/main" id="{9B7FE546-477A-5B1D-0404-8E8636DCADF1}"/>
              </a:ext>
            </a:extLst>
          </p:cNvPr>
          <p:cNvPicPr>
            <a:picLocks noChangeAspect="1"/>
          </p:cNvPicPr>
          <p:nvPr/>
        </p:nvPicPr>
        <p:blipFill>
          <a:blip r:embed="rId4"/>
          <a:stretch>
            <a:fillRect/>
          </a:stretch>
        </p:blipFill>
        <p:spPr>
          <a:xfrm>
            <a:off x="3012078" y="3243753"/>
            <a:ext cx="8714977" cy="2314683"/>
          </a:xfrm>
          <a:prstGeom prst="rect">
            <a:avLst/>
          </a:prstGeom>
          <a:ln w="3175">
            <a:solidFill>
              <a:schemeClr val="tx1"/>
            </a:solidFill>
          </a:ln>
        </p:spPr>
      </p:pic>
      <p:sp>
        <p:nvSpPr>
          <p:cNvPr id="8" name="Arrow: Down 7">
            <a:extLst>
              <a:ext uri="{FF2B5EF4-FFF2-40B4-BE49-F238E27FC236}">
                <a16:creationId xmlns:a16="http://schemas.microsoft.com/office/drawing/2014/main" id="{19F00CE5-8FBE-5DFD-A4E5-9486ED6A4899}"/>
              </a:ext>
            </a:extLst>
          </p:cNvPr>
          <p:cNvSpPr/>
          <p:nvPr/>
        </p:nvSpPr>
        <p:spPr>
          <a:xfrm rot="5400000">
            <a:off x="7098692" y="2770610"/>
            <a:ext cx="182880" cy="14174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F6D60D-02B8-570E-3EC1-0D3562F2EAAF}"/>
              </a:ext>
            </a:extLst>
          </p:cNvPr>
          <p:cNvSpPr/>
          <p:nvPr/>
        </p:nvSpPr>
        <p:spPr>
          <a:xfrm>
            <a:off x="7639396" y="3274666"/>
            <a:ext cx="3816371" cy="466516"/>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en-US" sz="1200"/>
              <a:t>You will receive signed PDF file of agreement via mail</a:t>
            </a:r>
          </a:p>
        </p:txBody>
      </p:sp>
    </p:spTree>
    <p:extLst>
      <p:ext uri="{BB962C8B-B14F-4D97-AF65-F5344CB8AC3E}">
        <p14:creationId xmlns:p14="http://schemas.microsoft.com/office/powerpoint/2010/main" val="3253665211"/>
      </p:ext>
    </p:extLst>
  </p:cSld>
  <p:clrMapOvr>
    <a:masterClrMapping/>
  </p:clrMapOvr>
</p:sld>
</file>

<file path=ppt/theme/theme1.xml><?xml version="1.0" encoding="utf-8"?>
<a:theme xmlns:a="http://schemas.openxmlformats.org/drawingml/2006/main" name="Infineum Corp template white WIDE [16:9]">
  <a:themeElements>
    <a:clrScheme name="Infineum Colours">
      <a:dk1>
        <a:srgbClr val="002776"/>
      </a:dk1>
      <a:lt1>
        <a:srgbClr val="FFFFFF"/>
      </a:lt1>
      <a:dk2>
        <a:srgbClr val="898989"/>
      </a:dk2>
      <a:lt2>
        <a:srgbClr val="D9D9D9"/>
      </a:lt2>
      <a:accent1>
        <a:srgbClr val="00A1DE"/>
      </a:accent1>
      <a:accent2>
        <a:srgbClr val="6A1A41"/>
      </a:accent2>
      <a:accent3>
        <a:srgbClr val="1E9D8B"/>
      </a:accent3>
      <a:accent4>
        <a:srgbClr val="4B306A"/>
      </a:accent4>
      <a:accent5>
        <a:srgbClr val="FF6D22"/>
      </a:accent5>
      <a:accent6>
        <a:srgbClr val="CED64B"/>
      </a:accent6>
      <a:hlink>
        <a:srgbClr val="0563C1"/>
      </a:hlink>
      <a:folHlink>
        <a:srgbClr val="954F72"/>
      </a:folHlink>
    </a:clrScheme>
    <a:fontScheme name="Infineu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0FD1D9B7-C599-4915-A515-AD54EC10CC34}" vid="{16EDC9AC-B850-4BF2-8DA5-6DDCE59AD581}"/>
    </a:ext>
  </a:extLst>
</a:theme>
</file>

<file path=ppt/theme/theme2.xml><?xml version="1.0" encoding="utf-8"?>
<a:theme xmlns:a="http://schemas.openxmlformats.org/drawingml/2006/main" name="Big Rock Update Template">
  <a:themeElements>
    <a:clrScheme name="Infineum Big Rock Templates">
      <a:dk1>
        <a:srgbClr val="000000"/>
      </a:dk1>
      <a:lt1>
        <a:srgbClr val="FFFFFF"/>
      </a:lt1>
      <a:dk2>
        <a:srgbClr val="1E9D8B"/>
      </a:dk2>
      <a:lt2>
        <a:srgbClr val="7ECEFA"/>
      </a:lt2>
      <a:accent1>
        <a:srgbClr val="00A1DE"/>
      </a:accent1>
      <a:accent2>
        <a:srgbClr val="FF6D22"/>
      </a:accent2>
      <a:accent3>
        <a:srgbClr val="F8DE6E"/>
      </a:accent3>
      <a:accent4>
        <a:srgbClr val="AA1948"/>
      </a:accent4>
      <a:accent5>
        <a:srgbClr val="00759A"/>
      </a:accent5>
      <a:accent6>
        <a:srgbClr val="A5ACAF"/>
      </a:accent6>
      <a:hlink>
        <a:srgbClr val="7ECEFA"/>
      </a:hlink>
      <a:folHlink>
        <a:srgbClr val="7ECEFA"/>
      </a:folHlink>
    </a:clrScheme>
    <a:fontScheme name="Big Rock update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ECEFA"/>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92B59CFE72A64FA4299AFF35F9E9AB" ma:contentTypeVersion="16" ma:contentTypeDescription="Create a new document." ma:contentTypeScope="" ma:versionID="79fe57108e6674701dd47a3e989de259">
  <xsd:schema xmlns:xsd="http://www.w3.org/2001/XMLSchema" xmlns:xs="http://www.w3.org/2001/XMLSchema" xmlns:p="http://schemas.microsoft.com/office/2006/metadata/properties" xmlns:ns2="e3ca8c10-0593-4c5c-ad55-3c7a8d06f871" xmlns:ns3="355890c3-b616-49da-a92e-eb8bdaa926cd" targetNamespace="http://schemas.microsoft.com/office/2006/metadata/properties" ma:root="true" ma:fieldsID="df6dcfa63db44a6605bfd3c1f4f2faef" ns2:_="" ns3:_="">
    <xsd:import namespace="e3ca8c10-0593-4c5c-ad55-3c7a8d06f871"/>
    <xsd:import namespace="355890c3-b616-49da-a92e-eb8bdaa926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YourRole" minOccurs="0"/>
                <xsd:element ref="ns2:SharedWithUsers" minOccurs="0"/>
                <xsd:element ref="ns2:SharedWithDetail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8c10-0593-4c5c-ad55-3c7a8d06f8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8455822e-2aa6-4d46-ae19-c38ad581e14d}" ma:internalName="TaxCatchAll" ma:showField="CatchAllData" ma:web="e3ca8c10-0593-4c5c-ad55-3c7a8d06f87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5890c3-b616-49da-a92e-eb8bdaa926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0071867-4880-4df0-ba0d-0b9263e6243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YourRole" ma:index="21" nillable="true" ma:displayName="Your Role" ma:description="Buyer, Legal" ma:format="Dropdown" ma:internalName="YourRol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55890c3-b616-49da-a92e-eb8bdaa926cd">
      <Terms xmlns="http://schemas.microsoft.com/office/infopath/2007/PartnerControls"/>
    </lcf76f155ced4ddcb4097134ff3c332f>
    <TaxCatchAll xmlns="e3ca8c10-0593-4c5c-ad55-3c7a8d06f871" xsi:nil="true"/>
    <_dlc_DocId xmlns="e3ca8c10-0593-4c5c-ad55-3c7a8d06f871">NCXSWS6FZN3T-298967251-3339</_dlc_DocId>
    <_dlc_DocIdUrl xmlns="e3ca8c10-0593-4c5c-ad55-3c7a8d06f871">
      <Url>https://infineum.sharepoint.com/sites/ExtCollab_CLM_ESource/_layouts/15/DocIdRedir.aspx?ID=NCXSWS6FZN3T-298967251-3339</Url>
      <Description>NCXSWS6FZN3T-298967251-3339</Description>
    </_dlc_DocIdUrl>
    <YourRole xmlns="355890c3-b616-49da-a92e-eb8bdaa926cd"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E0BFDB-BEA3-4E5F-BCD9-47E41C233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8c10-0593-4c5c-ad55-3c7a8d06f871"/>
    <ds:schemaRef ds:uri="355890c3-b616-49da-a92e-eb8bdaa92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86D344-5074-47DE-AFB4-5F3063570312}">
  <ds:schemaRefs>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355890c3-b616-49da-a92e-eb8bdaa926cd"/>
    <ds:schemaRef ds:uri="http://purl.org/dc/elements/1.1/"/>
    <ds:schemaRef ds:uri="e3ca8c10-0593-4c5c-ad55-3c7a8d06f87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0C7C005-E157-4DDD-987B-629C6D95BF7D}">
  <ds:schemaRefs>
    <ds:schemaRef ds:uri="http://schemas.microsoft.com/sharepoint/events"/>
  </ds:schemaRefs>
</ds:datastoreItem>
</file>

<file path=customXml/itemProps4.xml><?xml version="1.0" encoding="utf-8"?>
<ds:datastoreItem xmlns:ds="http://schemas.openxmlformats.org/officeDocument/2006/customXml" ds:itemID="{7F396200-5B15-4D90-AF66-4C8B50954A75}">
  <ds:schemaRefs>
    <ds:schemaRef ds:uri="http://schemas.microsoft.com/sharepoint/v3/contenttype/forms"/>
  </ds:schemaRefs>
</ds:datastoreItem>
</file>

<file path=docMetadata/LabelInfo.xml><?xml version="1.0" encoding="utf-8"?>
<clbl:labelList xmlns:clbl="http://schemas.microsoft.com/office/2020/mipLabelMetadata">
  <clbl:label id="{1a34129a-1488-47a7-a2a1-6927e7c88b1a}" enabled="0" method="" siteId="{1a34129a-1488-47a7-a2a1-6927e7c88b1a}" removed="1"/>
</clbl:labelList>
</file>

<file path=docProps/app.xml><?xml version="1.0" encoding="utf-8"?>
<Properties xmlns="http://schemas.openxmlformats.org/officeDocument/2006/extended-properties" xmlns:vt="http://schemas.openxmlformats.org/officeDocument/2006/docPropsVTypes">
  <TotalTime>2</TotalTime>
  <Words>492</Words>
  <Application>Microsoft Office PowerPoint</Application>
  <PresentationFormat>Widescreen</PresentationFormat>
  <Paragraphs>52</Paragraphs>
  <Slides>7</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Trebuchet MS</vt:lpstr>
      <vt:lpstr>Infineum Corp template white WIDE [16:9]</vt:lpstr>
      <vt:lpstr>Big Rock Update Template</vt:lpstr>
      <vt:lpstr>Contract Lifecycle Management live for all of Procurement Icertis for Suppliers – User Support Document</vt:lpstr>
      <vt:lpstr>How to review the contract</vt:lpstr>
      <vt:lpstr>How to review the contract</vt:lpstr>
      <vt:lpstr>How to review the contract</vt:lpstr>
      <vt:lpstr>How to sign the contract</vt:lpstr>
      <vt:lpstr>How to sign the contract</vt:lpstr>
      <vt:lpstr>How to sign the contract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Rossolova, Alyona</dc:creator>
  <cp:lastModifiedBy>Stewart, Andrea</cp:lastModifiedBy>
  <cp:revision>3</cp:revision>
  <cp:lastPrinted>2023-04-12T10:18:00Z</cp:lastPrinted>
  <dcterms:created xsi:type="dcterms:W3CDTF">2023-02-03T12:54:15Z</dcterms:created>
  <dcterms:modified xsi:type="dcterms:W3CDTF">2023-10-06T10:00:57Z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0x0101006192B59CFE72A64FA4299AFF35F9E9AB</vt:lpwstr>
  </property>
  <property fmtid="{D5CDD505-2E9C-101B-9397-08002B2CF9AE}" pid="3" name="_dlc_DocIdItemGuid">
    <vt:lpwstr>707549d8-5d20-405d-9d1e-c3d87642e2ef</vt:lpwstr>
  </property>
  <property fmtid="{D5CDD505-2E9C-101B-9397-08002B2CF9AE}" pid="4" name="MediaServiceImageTags">
    <vt:lpwstr/>
  </property>
  <property fmtid="{D5CDD505-2E9C-101B-9397-08002B2CF9AE}" pid="5" name="MSIP_Label_a2fb0e71-afc8-4682-a832-aec916ef82af_Enabled">
    <vt:lpwstr>true</vt:lpwstr>
  </property>
  <property fmtid="{D5CDD505-2E9C-101B-9397-08002B2CF9AE}" pid="6" name="MSIP_Label_a2fb0e71-afc8-4682-a832-aec916ef82af_SetDate">
    <vt:lpwstr>2023-10-06T10:00:54Z</vt:lpwstr>
  </property>
  <property fmtid="{D5CDD505-2E9C-101B-9397-08002B2CF9AE}" pid="7" name="MSIP_Label_a2fb0e71-afc8-4682-a832-aec916ef82af_Method">
    <vt:lpwstr>Standard</vt:lpwstr>
  </property>
  <property fmtid="{D5CDD505-2E9C-101B-9397-08002B2CF9AE}" pid="8" name="MSIP_Label_a2fb0e71-afc8-4682-a832-aec916ef82af_Name">
    <vt:lpwstr>Confidential Anyone</vt:lpwstr>
  </property>
  <property fmtid="{D5CDD505-2E9C-101B-9397-08002B2CF9AE}" pid="9" name="MSIP_Label_a2fb0e71-afc8-4682-a832-aec916ef82af_SiteId">
    <vt:lpwstr>1a34129a-1488-47a7-a2a1-6927e7c88b1a</vt:lpwstr>
  </property>
  <property fmtid="{D5CDD505-2E9C-101B-9397-08002B2CF9AE}" pid="10" name="MSIP_Label_a2fb0e71-afc8-4682-a832-aec916ef82af_ActionId">
    <vt:lpwstr>2d727df1-46e7-4a11-863d-657a3f3b26ec</vt:lpwstr>
  </property>
  <property fmtid="{D5CDD505-2E9C-101B-9397-08002B2CF9AE}" pid="11" name="MSIP_Label_a2fb0e71-afc8-4682-a832-aec916ef82af_ContentBits">
    <vt:lpwstr>2</vt:lpwstr>
  </property>
  <property fmtid="{D5CDD505-2E9C-101B-9397-08002B2CF9AE}" pid="12" name="ClassificationContentMarkingFooterLocations">
    <vt:lpwstr>Infineum Corp template white WIDE [16\:9]:3\Big Rock Update Template:5</vt:lpwstr>
  </property>
  <property fmtid="{D5CDD505-2E9C-101B-9397-08002B2CF9AE}" pid="13" name="ClassificationContentMarkingFooterText">
    <vt:lpwstr>Classified as Confidential</vt:lpwstr>
  </property>
</Properties>
</file>