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5"/>
    <p:sldMasterId id="2147483685" r:id="rId6"/>
  </p:sldMasterIdLst>
  <p:notesMasterIdLst>
    <p:notesMasterId r:id="rId14"/>
  </p:notesMasterIdLst>
  <p:sldIdLst>
    <p:sldId id="262" r:id="rId7"/>
    <p:sldId id="2147377237" r:id="rId8"/>
    <p:sldId id="2147377241" r:id="rId9"/>
    <p:sldId id="2147377238" r:id="rId10"/>
    <p:sldId id="2147377242" r:id="rId11"/>
    <p:sldId id="2147377243" r:id="rId12"/>
    <p:sldId id="2147377244" r:id="rId13"/>
  </p:sldIdLst>
  <p:sldSz cx="12192000" cy="6858000"/>
  <p:notesSz cx="7023100" cy="93091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C3650"/>
    <a:srgbClr val="05999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9" d="100"/>
          <a:sy n="79" d="100"/>
        </p:scale>
        <p:origin x="54" y="43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tableStyles" Target="tableStyles.xml"/><Relationship Id="rId3" Type="http://schemas.openxmlformats.org/officeDocument/2006/relationships/customXml" Target="../customXml/item3.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Master" Target="slideMasters/slideMaster2.xml"/><Relationship Id="rId11" Type="http://schemas.openxmlformats.org/officeDocument/2006/relationships/slide" Target="slides/slide5.xml"/><Relationship Id="rId5" Type="http://schemas.openxmlformats.org/officeDocument/2006/relationships/slideMaster" Target="slideMasters/slideMaster1.xml"/><Relationship Id="rId15" Type="http://schemas.openxmlformats.org/officeDocument/2006/relationships/presProps" Target="presProps.xml"/><Relationship Id="rId10" Type="http://schemas.openxmlformats.org/officeDocument/2006/relationships/slide" Target="slides/slide4.xml"/><Relationship Id="rId4" Type="http://schemas.openxmlformats.org/officeDocument/2006/relationships/customXml" Target="../customXml/item4.xml"/><Relationship Id="rId9" Type="http://schemas.openxmlformats.org/officeDocument/2006/relationships/slide" Target="slides/slide3.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43343" cy="467072"/>
          </a:xfrm>
          <a:prstGeom prst="rect">
            <a:avLst/>
          </a:prstGeom>
        </p:spPr>
        <p:txBody>
          <a:bodyPr vert="horz" lIns="93324" tIns="46662" rIns="93324" bIns="46662" rtlCol="0"/>
          <a:lstStyle>
            <a:lvl1pPr algn="l">
              <a:defRPr sz="1200"/>
            </a:lvl1pPr>
          </a:lstStyle>
          <a:p>
            <a:endParaRPr lang="en-US"/>
          </a:p>
        </p:txBody>
      </p:sp>
      <p:sp>
        <p:nvSpPr>
          <p:cNvPr id="3" name="Date Placeholder 2"/>
          <p:cNvSpPr>
            <a:spLocks noGrp="1"/>
          </p:cNvSpPr>
          <p:nvPr>
            <p:ph type="dt" idx="1"/>
          </p:nvPr>
        </p:nvSpPr>
        <p:spPr>
          <a:xfrm>
            <a:off x="3978132" y="0"/>
            <a:ext cx="3043343" cy="467072"/>
          </a:xfrm>
          <a:prstGeom prst="rect">
            <a:avLst/>
          </a:prstGeom>
        </p:spPr>
        <p:txBody>
          <a:bodyPr vert="horz" lIns="93324" tIns="46662" rIns="93324" bIns="46662" rtlCol="0"/>
          <a:lstStyle>
            <a:lvl1pPr algn="r">
              <a:defRPr sz="1200"/>
            </a:lvl1pPr>
          </a:lstStyle>
          <a:p>
            <a:fld id="{07AE1E04-5DCA-4A3D-B123-3AE3E44BE1D1}" type="datetimeFigureOut">
              <a:rPr lang="en-US" smtClean="0"/>
              <a:t>10/6/2023</a:t>
            </a:fld>
            <a:endParaRPr lang="en-US"/>
          </a:p>
        </p:txBody>
      </p:sp>
      <p:sp>
        <p:nvSpPr>
          <p:cNvPr id="4" name="Slide Image Placeholder 3"/>
          <p:cNvSpPr>
            <a:spLocks noGrp="1" noRot="1" noChangeAspect="1"/>
          </p:cNvSpPr>
          <p:nvPr>
            <p:ph type="sldImg" idx="2"/>
          </p:nvPr>
        </p:nvSpPr>
        <p:spPr>
          <a:xfrm>
            <a:off x="719138" y="1163638"/>
            <a:ext cx="5584825" cy="3141662"/>
          </a:xfrm>
          <a:prstGeom prst="rect">
            <a:avLst/>
          </a:prstGeom>
          <a:noFill/>
          <a:ln w="12700">
            <a:solidFill>
              <a:prstClr val="black"/>
            </a:solidFill>
          </a:ln>
        </p:spPr>
        <p:txBody>
          <a:bodyPr vert="horz" lIns="93324" tIns="46662" rIns="93324" bIns="46662" rtlCol="0" anchor="ctr"/>
          <a:lstStyle/>
          <a:p>
            <a:endParaRPr lang="en-US"/>
          </a:p>
        </p:txBody>
      </p:sp>
      <p:sp>
        <p:nvSpPr>
          <p:cNvPr id="5" name="Notes Placeholder 4"/>
          <p:cNvSpPr>
            <a:spLocks noGrp="1"/>
          </p:cNvSpPr>
          <p:nvPr>
            <p:ph type="body" sz="quarter" idx="3"/>
          </p:nvPr>
        </p:nvSpPr>
        <p:spPr>
          <a:xfrm>
            <a:off x="702310" y="4480004"/>
            <a:ext cx="5618480" cy="3665458"/>
          </a:xfrm>
          <a:prstGeom prst="rect">
            <a:avLst/>
          </a:prstGeom>
        </p:spPr>
        <p:txBody>
          <a:bodyPr vert="horz" lIns="93324" tIns="46662" rIns="93324" bIns="46662"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42030"/>
            <a:ext cx="3043343" cy="467071"/>
          </a:xfrm>
          <a:prstGeom prst="rect">
            <a:avLst/>
          </a:prstGeom>
        </p:spPr>
        <p:txBody>
          <a:bodyPr vert="horz" lIns="93324" tIns="46662" rIns="93324" bIns="46662" rtlCol="0" anchor="b"/>
          <a:lstStyle>
            <a:lvl1pPr algn="l">
              <a:defRPr sz="1200"/>
            </a:lvl1pPr>
          </a:lstStyle>
          <a:p>
            <a:endParaRPr lang="en-US"/>
          </a:p>
        </p:txBody>
      </p:sp>
      <p:sp>
        <p:nvSpPr>
          <p:cNvPr id="7" name="Slide Number Placeholder 6"/>
          <p:cNvSpPr>
            <a:spLocks noGrp="1"/>
          </p:cNvSpPr>
          <p:nvPr>
            <p:ph type="sldNum" sz="quarter" idx="5"/>
          </p:nvPr>
        </p:nvSpPr>
        <p:spPr>
          <a:xfrm>
            <a:off x="3978132" y="8842030"/>
            <a:ext cx="3043343" cy="467071"/>
          </a:xfrm>
          <a:prstGeom prst="rect">
            <a:avLst/>
          </a:prstGeom>
        </p:spPr>
        <p:txBody>
          <a:bodyPr vert="horz" lIns="93324" tIns="46662" rIns="93324" bIns="46662" rtlCol="0" anchor="b"/>
          <a:lstStyle>
            <a:lvl1pPr algn="r">
              <a:defRPr sz="1200"/>
            </a:lvl1pPr>
          </a:lstStyle>
          <a:p>
            <a:fld id="{A72F88E8-C0B6-44DD-A769-0E840C2CE732}" type="slidenum">
              <a:rPr lang="en-US" smtClean="0"/>
              <a:t>‹#›</a:t>
            </a:fld>
            <a:endParaRPr lang="en-US"/>
          </a:p>
        </p:txBody>
      </p:sp>
    </p:spTree>
    <p:extLst>
      <p:ext uri="{BB962C8B-B14F-4D97-AF65-F5344CB8AC3E}">
        <p14:creationId xmlns:p14="http://schemas.microsoft.com/office/powerpoint/2010/main" val="214816273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72F88E8-C0B6-44DD-A769-0E840C2CE732}" type="slidenum">
              <a:rPr lang="en-US" smtClean="0"/>
              <a:t>3</a:t>
            </a:fld>
            <a:endParaRPr lang="en-US"/>
          </a:p>
        </p:txBody>
      </p:sp>
    </p:spTree>
    <p:extLst>
      <p:ext uri="{BB962C8B-B14F-4D97-AF65-F5344CB8AC3E}">
        <p14:creationId xmlns:p14="http://schemas.microsoft.com/office/powerpoint/2010/main" val="420762363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72F88E8-C0B6-44DD-A769-0E840C2CE732}" type="slidenum">
              <a:rPr lang="en-US" smtClean="0"/>
              <a:t>5</a:t>
            </a:fld>
            <a:endParaRPr lang="en-US"/>
          </a:p>
        </p:txBody>
      </p:sp>
    </p:spTree>
    <p:extLst>
      <p:ext uri="{BB962C8B-B14F-4D97-AF65-F5344CB8AC3E}">
        <p14:creationId xmlns:p14="http://schemas.microsoft.com/office/powerpoint/2010/main" val="70708037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72F88E8-C0B6-44DD-A769-0E840C2CE732}" type="slidenum">
              <a:rPr lang="en-US" smtClean="0"/>
              <a:t>6</a:t>
            </a:fld>
            <a:endParaRPr lang="en-US"/>
          </a:p>
        </p:txBody>
      </p:sp>
    </p:spTree>
    <p:extLst>
      <p:ext uri="{BB962C8B-B14F-4D97-AF65-F5344CB8AC3E}">
        <p14:creationId xmlns:p14="http://schemas.microsoft.com/office/powerpoint/2010/main" val="365816606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72F88E8-C0B6-44DD-A769-0E840C2CE732}" type="slidenum">
              <a:rPr lang="en-US" smtClean="0"/>
              <a:t>7</a:t>
            </a:fld>
            <a:endParaRPr lang="en-US"/>
          </a:p>
        </p:txBody>
      </p:sp>
    </p:spTree>
    <p:extLst>
      <p:ext uri="{BB962C8B-B14F-4D97-AF65-F5344CB8AC3E}">
        <p14:creationId xmlns:p14="http://schemas.microsoft.com/office/powerpoint/2010/main" val="293516644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B969781D-763E-48A0-A42E-A07142860257}"/>
              </a:ext>
            </a:extLst>
          </p:cNvPr>
          <p:cNvSpPr/>
          <p:nvPr/>
        </p:nvSpPr>
        <p:spPr>
          <a:xfrm>
            <a:off x="5590117" y="6580717"/>
            <a:ext cx="937683" cy="27728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GB" sz="2400"/>
          </a:p>
        </p:txBody>
      </p:sp>
      <p:sp>
        <p:nvSpPr>
          <p:cNvPr id="6" name="TextBox 9">
            <a:extLst>
              <a:ext uri="{FF2B5EF4-FFF2-40B4-BE49-F238E27FC236}">
                <a16:creationId xmlns:a16="http://schemas.microsoft.com/office/drawing/2014/main" id="{0FEDCD07-F776-424C-9460-4DB09B6E0733}"/>
              </a:ext>
            </a:extLst>
          </p:cNvPr>
          <p:cNvSpPr txBox="1">
            <a:spLocks noChangeArrowheads="1"/>
          </p:cNvSpPr>
          <p:nvPr/>
        </p:nvSpPr>
        <p:spPr bwMode="auto">
          <a:xfrm>
            <a:off x="6970184" y="6580717"/>
            <a:ext cx="4798483"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r" eaLnBrk="1" hangingPunct="1"/>
            <a:r>
              <a:rPr lang="en-GB" altLang="en-US" sz="800">
                <a:solidFill>
                  <a:schemeClr val="tx2"/>
                </a:solidFill>
                <a:cs typeface="Arial" panose="020B0604020202020204" pitchFamily="34" charset="0"/>
              </a:rPr>
              <a:t>© 2017 Infineum International Limited. All Rights Reserved.</a:t>
            </a:r>
            <a:endParaRPr lang="en-GB" altLang="en-US" sz="800">
              <a:solidFill>
                <a:schemeClr val="tx2"/>
              </a:solidFill>
            </a:endParaRPr>
          </a:p>
        </p:txBody>
      </p:sp>
      <p:pic>
        <p:nvPicPr>
          <p:cNvPr id="7" name="Picture 10">
            <a:extLst>
              <a:ext uri="{FF2B5EF4-FFF2-40B4-BE49-F238E27FC236}">
                <a16:creationId xmlns:a16="http://schemas.microsoft.com/office/drawing/2014/main" id="{D3A4D699-C6A7-4915-8D6F-21000ED7BA1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951818"/>
            <a:ext cx="12192000" cy="29125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Box 11">
            <a:extLst>
              <a:ext uri="{FF2B5EF4-FFF2-40B4-BE49-F238E27FC236}">
                <a16:creationId xmlns:a16="http://schemas.microsoft.com/office/drawing/2014/main" id="{7AF8FC13-BED4-4A83-BEE1-55118416583F}"/>
              </a:ext>
            </a:extLst>
          </p:cNvPr>
          <p:cNvSpPr txBox="1">
            <a:spLocks noChangeArrowheads="1"/>
          </p:cNvSpPr>
          <p:nvPr/>
        </p:nvSpPr>
        <p:spPr bwMode="auto">
          <a:xfrm>
            <a:off x="1714501" y="5888567"/>
            <a:ext cx="312208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eaLnBrk="1" hangingPunct="1"/>
            <a:r>
              <a:rPr lang="en-GB" altLang="en-US" sz="1600">
                <a:solidFill>
                  <a:schemeClr val="accent1"/>
                </a:solidFill>
              </a:rPr>
              <a:t>Performance you can rely on.</a:t>
            </a:r>
          </a:p>
        </p:txBody>
      </p:sp>
      <p:pic>
        <p:nvPicPr>
          <p:cNvPr id="9" name="Picture 12">
            <a:extLst>
              <a:ext uri="{FF2B5EF4-FFF2-40B4-BE49-F238E27FC236}">
                <a16:creationId xmlns:a16="http://schemas.microsoft.com/office/drawing/2014/main" id="{83C54FCB-69F7-4F1E-A4B0-E14163CE19B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652934" y="5268385"/>
            <a:ext cx="2681817" cy="12043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Box 13">
            <a:extLst>
              <a:ext uri="{FF2B5EF4-FFF2-40B4-BE49-F238E27FC236}">
                <a16:creationId xmlns:a16="http://schemas.microsoft.com/office/drawing/2014/main" id="{23F8AEEA-74FA-4535-A045-0456EB8B22A7}"/>
              </a:ext>
            </a:extLst>
          </p:cNvPr>
          <p:cNvSpPr txBox="1">
            <a:spLocks noChangeArrowheads="1"/>
          </p:cNvSpPr>
          <p:nvPr/>
        </p:nvSpPr>
        <p:spPr bwMode="auto">
          <a:xfrm>
            <a:off x="9108018" y="6568018"/>
            <a:ext cx="2927349"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r" eaLnBrk="1" hangingPunct="1"/>
            <a:r>
              <a:rPr lang="en-GB" altLang="en-US" sz="800">
                <a:solidFill>
                  <a:schemeClr val="tx2"/>
                </a:solidFill>
                <a:cs typeface="Arial" panose="020B0604020202020204" pitchFamily="34" charset="0"/>
              </a:rPr>
              <a:t>© 2023 Infineum International Limited. All Rights Reserved.</a:t>
            </a:r>
            <a:endParaRPr lang="en-GB" altLang="en-US" sz="800">
              <a:solidFill>
                <a:schemeClr val="tx2"/>
              </a:solidFill>
            </a:endParaRPr>
          </a:p>
        </p:txBody>
      </p:sp>
      <p:sp>
        <p:nvSpPr>
          <p:cNvPr id="11" name="Rectangle 14">
            <a:extLst>
              <a:ext uri="{FF2B5EF4-FFF2-40B4-BE49-F238E27FC236}">
                <a16:creationId xmlns:a16="http://schemas.microsoft.com/office/drawing/2014/main" id="{E9CCCBB7-9EDF-4E74-9CB0-47AFCDEBAFED}"/>
              </a:ext>
            </a:extLst>
          </p:cNvPr>
          <p:cNvSpPr>
            <a:spLocks noChangeArrowheads="1"/>
          </p:cNvSpPr>
          <p:nvPr/>
        </p:nvSpPr>
        <p:spPr bwMode="auto">
          <a:xfrm>
            <a:off x="440268" y="6375400"/>
            <a:ext cx="11307233" cy="4207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eaLnBrk="1" hangingPunct="1"/>
            <a:r>
              <a:rPr lang="en-GB" altLang="en-US" sz="1067"/>
              <a:t>Infineum confidential information. </a:t>
            </a:r>
          </a:p>
          <a:p>
            <a:pPr algn="ctr" eaLnBrk="1" hangingPunct="1"/>
            <a:r>
              <a:rPr lang="en-GB" altLang="en-US" sz="1067"/>
              <a:t>Given in confidence to xxxxxx under agreement xxxxxxx</a:t>
            </a:r>
          </a:p>
        </p:txBody>
      </p:sp>
      <p:sp>
        <p:nvSpPr>
          <p:cNvPr id="12" name="Rectangle 11">
            <a:extLst>
              <a:ext uri="{FF2B5EF4-FFF2-40B4-BE49-F238E27FC236}">
                <a16:creationId xmlns:a16="http://schemas.microsoft.com/office/drawing/2014/main" id="{D762A72C-3FF4-4069-9D96-8FE1F126627E}"/>
              </a:ext>
            </a:extLst>
          </p:cNvPr>
          <p:cNvSpPr/>
          <p:nvPr/>
        </p:nvSpPr>
        <p:spPr>
          <a:xfrm>
            <a:off x="4284133" y="6375400"/>
            <a:ext cx="3727451" cy="45085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GB" sz="2400"/>
          </a:p>
        </p:txBody>
      </p:sp>
      <p:sp>
        <p:nvSpPr>
          <p:cNvPr id="2" name="Title 1"/>
          <p:cNvSpPr>
            <a:spLocks noGrp="1"/>
          </p:cNvSpPr>
          <p:nvPr>
            <p:ph type="ctrTitle" hasCustomPrompt="1"/>
          </p:nvPr>
        </p:nvSpPr>
        <p:spPr>
          <a:xfrm>
            <a:off x="912000" y="1198706"/>
            <a:ext cx="9408000" cy="1172844"/>
          </a:xfrm>
        </p:spPr>
        <p:txBody>
          <a:bodyPr>
            <a:noAutofit/>
          </a:bodyPr>
          <a:lstStyle>
            <a:lvl1pPr algn="l">
              <a:defRPr sz="3200" i="1" cap="none" baseline="0">
                <a:solidFill>
                  <a:schemeClr val="bg1"/>
                </a:solidFill>
              </a:defRPr>
            </a:lvl1pPr>
          </a:lstStyle>
          <a:p>
            <a:r>
              <a:rPr lang="en-US"/>
              <a:t>Presentation title</a:t>
            </a:r>
            <a:br>
              <a:rPr lang="en-US"/>
            </a:br>
            <a:r>
              <a:rPr lang="en-US"/>
              <a:t>Sub-heading </a:t>
            </a:r>
            <a:endParaRPr lang="en-GB"/>
          </a:p>
        </p:txBody>
      </p:sp>
      <p:sp>
        <p:nvSpPr>
          <p:cNvPr id="3" name="Subtitle 2"/>
          <p:cNvSpPr>
            <a:spLocks noGrp="1"/>
          </p:cNvSpPr>
          <p:nvPr>
            <p:ph type="subTitle" idx="1" hasCustomPrompt="1"/>
          </p:nvPr>
        </p:nvSpPr>
        <p:spPr>
          <a:xfrm>
            <a:off x="912000" y="2498120"/>
            <a:ext cx="9408000" cy="502985"/>
          </a:xfrm>
        </p:spPr>
        <p:txBody>
          <a:bodyPr>
            <a:noAutofit/>
          </a:bodyPr>
          <a:lstStyle>
            <a:lvl1pPr marL="0" indent="0" algn="l">
              <a:buNone/>
              <a:defRPr sz="2133" i="1" baseline="0">
                <a:solidFill>
                  <a:schemeClr val="bg1"/>
                </a:solidFill>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a:t>Name(s) of presenter(s) and job title(s)</a:t>
            </a:r>
          </a:p>
        </p:txBody>
      </p:sp>
      <p:sp>
        <p:nvSpPr>
          <p:cNvPr id="15" name="Text Placeholder 14"/>
          <p:cNvSpPr>
            <a:spLocks noGrp="1"/>
          </p:cNvSpPr>
          <p:nvPr>
            <p:ph type="body" sz="quarter" idx="10" hasCustomPrompt="1"/>
          </p:nvPr>
        </p:nvSpPr>
        <p:spPr>
          <a:xfrm>
            <a:off x="912000" y="3047733"/>
            <a:ext cx="5720992" cy="406404"/>
          </a:xfrm>
        </p:spPr>
        <p:txBody>
          <a:bodyPr>
            <a:noAutofit/>
          </a:bodyPr>
          <a:lstStyle>
            <a:lvl1pPr marL="0" indent="0">
              <a:buNone/>
              <a:defRPr sz="2133" i="1">
                <a:solidFill>
                  <a:schemeClr val="bg1"/>
                </a:solidFill>
              </a:defRPr>
            </a:lvl1pPr>
            <a:lvl2pPr marL="287993" indent="0">
              <a:buNone/>
              <a:defRPr>
                <a:solidFill>
                  <a:schemeClr val="bg1"/>
                </a:solidFill>
              </a:defRPr>
            </a:lvl2pPr>
            <a:lvl3pPr marL="575986" indent="0">
              <a:buNone/>
              <a:defRPr>
                <a:solidFill>
                  <a:schemeClr val="bg1"/>
                </a:solidFill>
              </a:defRPr>
            </a:lvl3pPr>
            <a:lvl4pPr marL="1371566" indent="0">
              <a:buNone/>
              <a:defRPr>
                <a:solidFill>
                  <a:schemeClr val="bg1"/>
                </a:solidFill>
              </a:defRPr>
            </a:lvl4pPr>
            <a:lvl5pPr marL="1828754" indent="0">
              <a:buNone/>
              <a:defRPr>
                <a:solidFill>
                  <a:schemeClr val="bg1"/>
                </a:solidFill>
              </a:defRPr>
            </a:lvl5pPr>
          </a:lstStyle>
          <a:p>
            <a:pPr lvl="0"/>
            <a:r>
              <a:rPr lang="en-US"/>
              <a:t>Date</a:t>
            </a:r>
          </a:p>
        </p:txBody>
      </p:sp>
    </p:spTree>
    <p:extLst>
      <p:ext uri="{BB962C8B-B14F-4D97-AF65-F5344CB8AC3E}">
        <p14:creationId xmlns:p14="http://schemas.microsoft.com/office/powerpoint/2010/main" val="319164657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ounded Rectangle 3">
            <a:extLst>
              <a:ext uri="{FF2B5EF4-FFF2-40B4-BE49-F238E27FC236}">
                <a16:creationId xmlns:a16="http://schemas.microsoft.com/office/drawing/2014/main" id="{B5A8879C-1BAB-4881-A64D-4CB06F2BEACB}"/>
              </a:ext>
            </a:extLst>
          </p:cNvPr>
          <p:cNvSpPr/>
          <p:nvPr/>
        </p:nvSpPr>
        <p:spPr>
          <a:xfrm>
            <a:off x="190500" y="1039285"/>
            <a:ext cx="11821584" cy="5321300"/>
          </a:xfrm>
          <a:prstGeom prst="roundRect">
            <a:avLst>
              <a:gd name="adj" fmla="val 2816"/>
            </a:avLst>
          </a:prstGeom>
          <a:no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GB" sz="2400"/>
          </a:p>
        </p:txBody>
      </p:sp>
      <p:pic>
        <p:nvPicPr>
          <p:cNvPr id="5" name="Picture 9">
            <a:extLst>
              <a:ext uri="{FF2B5EF4-FFF2-40B4-BE49-F238E27FC236}">
                <a16:creationId xmlns:a16="http://schemas.microsoft.com/office/drawing/2014/main" id="{CCC8D492-9D91-4C40-A467-A4FDCCCF005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407651" y="209552"/>
            <a:ext cx="1536700" cy="6900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471488" y="43541"/>
            <a:ext cx="9360000" cy="979200"/>
          </a:xfrm>
        </p:spPr>
        <p:txBody>
          <a:bodyPr>
            <a:noAutofit/>
          </a:bodyPr>
          <a:lstStyle>
            <a:lvl1pPr>
              <a:defRPr/>
            </a:lvl1pPr>
          </a:lstStyle>
          <a:p>
            <a:r>
              <a:rPr lang="en-US"/>
              <a:t>Click to edit Master title style</a:t>
            </a:r>
            <a:endParaRPr lang="en-GB"/>
          </a:p>
        </p:txBody>
      </p:sp>
      <p:sp>
        <p:nvSpPr>
          <p:cNvPr id="3" name="Content Placeholder 2"/>
          <p:cNvSpPr>
            <a:spLocks noGrp="1"/>
          </p:cNvSpPr>
          <p:nvPr>
            <p:ph idx="1"/>
          </p:nvPr>
        </p:nvSpPr>
        <p:spPr>
          <a:xfrm>
            <a:off x="427200" y="1130157"/>
            <a:ext cx="11342400" cy="5213043"/>
          </a:xfrm>
        </p:spPr>
        <p:txBody>
          <a:bodyPr/>
          <a:lstStyle>
            <a:lvl1pPr marL="287993" indent="-287993">
              <a:lnSpc>
                <a:spcPct val="100000"/>
              </a:lnSpc>
              <a:spcBef>
                <a:spcPts val="0"/>
              </a:spcBef>
              <a:spcAft>
                <a:spcPts val="667"/>
              </a:spcAft>
              <a:defRPr sz="2667"/>
            </a:lvl1pPr>
            <a:lvl2pPr marL="575986" indent="-287993">
              <a:lnSpc>
                <a:spcPct val="100000"/>
              </a:lnSpc>
              <a:spcBef>
                <a:spcPts val="0"/>
              </a:spcBef>
              <a:spcAft>
                <a:spcPts val="533"/>
              </a:spcAft>
              <a:defRPr sz="2400"/>
            </a:lvl2pPr>
            <a:lvl3pPr marL="863978" indent="-287993">
              <a:lnSpc>
                <a:spcPct val="100000"/>
              </a:lnSpc>
              <a:spcBef>
                <a:spcPts val="0"/>
              </a:spcBef>
              <a:defRPr/>
            </a:lvl3pPr>
          </a:lstStyle>
          <a:p>
            <a:pPr lvl="0"/>
            <a:r>
              <a:rPr lang="en-US"/>
              <a:t>Click to edit Master text styles</a:t>
            </a:r>
          </a:p>
          <a:p>
            <a:pPr lvl="1"/>
            <a:r>
              <a:rPr lang="en-US"/>
              <a:t>Second level</a:t>
            </a:r>
          </a:p>
        </p:txBody>
      </p:sp>
    </p:spTree>
    <p:extLst>
      <p:ext uri="{BB962C8B-B14F-4D97-AF65-F5344CB8AC3E}">
        <p14:creationId xmlns:p14="http://schemas.microsoft.com/office/powerpoint/2010/main" val="239441614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ontents">
    <p:spTree>
      <p:nvGrpSpPr>
        <p:cNvPr id="1" name=""/>
        <p:cNvGrpSpPr/>
        <p:nvPr/>
      </p:nvGrpSpPr>
      <p:grpSpPr>
        <a:xfrm>
          <a:off x="0" y="0"/>
          <a:ext cx="0" cy="0"/>
          <a:chOff x="0" y="0"/>
          <a:chExt cx="0" cy="0"/>
        </a:xfrm>
      </p:grpSpPr>
      <p:sp>
        <p:nvSpPr>
          <p:cNvPr id="8" name="Rounded Rectangle 8">
            <a:extLst>
              <a:ext uri="{FF2B5EF4-FFF2-40B4-BE49-F238E27FC236}">
                <a16:creationId xmlns:a16="http://schemas.microsoft.com/office/drawing/2014/main" id="{69311CEC-23BF-4D77-A341-B28D673421E0}"/>
              </a:ext>
            </a:extLst>
          </p:cNvPr>
          <p:cNvSpPr/>
          <p:nvPr/>
        </p:nvSpPr>
        <p:spPr>
          <a:xfrm>
            <a:off x="190500" y="1039285"/>
            <a:ext cx="11821584" cy="5321300"/>
          </a:xfrm>
          <a:prstGeom prst="roundRect">
            <a:avLst>
              <a:gd name="adj" fmla="val 2816"/>
            </a:avLst>
          </a:prstGeom>
          <a:no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GB" sz="2400"/>
          </a:p>
        </p:txBody>
      </p:sp>
      <p:pic>
        <p:nvPicPr>
          <p:cNvPr id="9" name="Picture 9">
            <a:extLst>
              <a:ext uri="{FF2B5EF4-FFF2-40B4-BE49-F238E27FC236}">
                <a16:creationId xmlns:a16="http://schemas.microsoft.com/office/drawing/2014/main" id="{D16823DA-0BDB-465E-AB18-A2E676A9C75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407651" y="209552"/>
            <a:ext cx="1536700" cy="6900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471784" y="45789"/>
            <a:ext cx="9360000" cy="955667"/>
          </a:xfrm>
        </p:spPr>
        <p:txBody>
          <a:bodyPr>
            <a:noAutofit/>
          </a:bodyPr>
          <a:lstStyle>
            <a:lvl1pPr>
              <a:defRPr cap="none" baseline="0"/>
            </a:lvl1pPr>
          </a:lstStyle>
          <a:p>
            <a:r>
              <a:rPr lang="en-US"/>
              <a:t>Click to edit Master title style</a:t>
            </a:r>
            <a:endParaRPr lang="en-GB"/>
          </a:p>
        </p:txBody>
      </p:sp>
      <p:sp>
        <p:nvSpPr>
          <p:cNvPr id="16" name="Text Placeholder 15"/>
          <p:cNvSpPr>
            <a:spLocks noGrp="1"/>
          </p:cNvSpPr>
          <p:nvPr>
            <p:ph type="body" sz="quarter" idx="11"/>
          </p:nvPr>
        </p:nvSpPr>
        <p:spPr>
          <a:xfrm>
            <a:off x="302685" y="2563200"/>
            <a:ext cx="11607799" cy="720000"/>
          </a:xfrm>
          <a:solidFill>
            <a:schemeClr val="accent2">
              <a:alpha val="90000"/>
            </a:schemeClr>
          </a:solidFill>
        </p:spPr>
        <p:txBody>
          <a:bodyPr lIns="468000" anchor="ctr">
            <a:noAutofit/>
          </a:bodyPr>
          <a:lstStyle>
            <a:lvl1pPr marL="0" indent="0">
              <a:spcBef>
                <a:spcPts val="0"/>
              </a:spcBef>
              <a:spcAft>
                <a:spcPts val="0"/>
              </a:spcAft>
              <a:buFontTx/>
              <a:buNone/>
              <a:defRPr sz="3200" cap="none" baseline="0">
                <a:solidFill>
                  <a:schemeClr val="bg1"/>
                </a:solidFill>
              </a:defRPr>
            </a:lvl1pPr>
          </a:lstStyle>
          <a:p>
            <a:pPr lvl="0"/>
            <a:r>
              <a:rPr lang="en-US"/>
              <a:t>Click to edit Master text styles</a:t>
            </a:r>
          </a:p>
        </p:txBody>
      </p:sp>
      <p:sp>
        <p:nvSpPr>
          <p:cNvPr id="17" name="Text Placeholder 15"/>
          <p:cNvSpPr>
            <a:spLocks noGrp="1"/>
          </p:cNvSpPr>
          <p:nvPr>
            <p:ph type="body" sz="quarter" idx="12"/>
          </p:nvPr>
        </p:nvSpPr>
        <p:spPr>
          <a:xfrm>
            <a:off x="302685" y="3499200"/>
            <a:ext cx="11607799" cy="720000"/>
          </a:xfrm>
          <a:solidFill>
            <a:schemeClr val="accent3">
              <a:alpha val="90000"/>
            </a:schemeClr>
          </a:solidFill>
        </p:spPr>
        <p:txBody>
          <a:bodyPr lIns="468000" anchor="ctr">
            <a:noAutofit/>
          </a:bodyPr>
          <a:lstStyle>
            <a:lvl1pPr marL="0" indent="0">
              <a:spcBef>
                <a:spcPts val="0"/>
              </a:spcBef>
              <a:spcAft>
                <a:spcPts val="0"/>
              </a:spcAft>
              <a:buFontTx/>
              <a:buNone/>
              <a:defRPr sz="3200" cap="none" baseline="0">
                <a:solidFill>
                  <a:schemeClr val="bg1"/>
                </a:solidFill>
              </a:defRPr>
            </a:lvl1pPr>
          </a:lstStyle>
          <a:p>
            <a:pPr lvl="0"/>
            <a:r>
              <a:rPr lang="en-US"/>
              <a:t>Click to edit Master text styles</a:t>
            </a:r>
          </a:p>
        </p:txBody>
      </p:sp>
      <p:sp>
        <p:nvSpPr>
          <p:cNvPr id="18" name="Text Placeholder 15"/>
          <p:cNvSpPr>
            <a:spLocks noGrp="1"/>
          </p:cNvSpPr>
          <p:nvPr>
            <p:ph type="body" sz="quarter" idx="13"/>
          </p:nvPr>
        </p:nvSpPr>
        <p:spPr>
          <a:xfrm>
            <a:off x="302685" y="4435200"/>
            <a:ext cx="11607799" cy="720000"/>
          </a:xfrm>
          <a:solidFill>
            <a:schemeClr val="accent4">
              <a:alpha val="90000"/>
            </a:schemeClr>
          </a:solidFill>
        </p:spPr>
        <p:txBody>
          <a:bodyPr lIns="468000" anchor="ctr">
            <a:noAutofit/>
          </a:bodyPr>
          <a:lstStyle>
            <a:lvl1pPr marL="0" indent="0">
              <a:spcBef>
                <a:spcPts val="0"/>
              </a:spcBef>
              <a:spcAft>
                <a:spcPts val="0"/>
              </a:spcAft>
              <a:buFontTx/>
              <a:buNone/>
              <a:defRPr sz="3200" cap="none" baseline="0">
                <a:solidFill>
                  <a:schemeClr val="bg1"/>
                </a:solidFill>
              </a:defRPr>
            </a:lvl1pPr>
          </a:lstStyle>
          <a:p>
            <a:pPr lvl="0"/>
            <a:r>
              <a:rPr lang="en-US"/>
              <a:t>Click to edit Master text styles</a:t>
            </a:r>
          </a:p>
        </p:txBody>
      </p:sp>
      <p:sp>
        <p:nvSpPr>
          <p:cNvPr id="19" name="Text Placeholder 15"/>
          <p:cNvSpPr>
            <a:spLocks noGrp="1"/>
          </p:cNvSpPr>
          <p:nvPr>
            <p:ph type="body" sz="quarter" idx="14"/>
          </p:nvPr>
        </p:nvSpPr>
        <p:spPr>
          <a:xfrm>
            <a:off x="302685" y="5371200"/>
            <a:ext cx="11607799" cy="720000"/>
          </a:xfrm>
          <a:solidFill>
            <a:schemeClr val="accent5">
              <a:alpha val="90000"/>
            </a:schemeClr>
          </a:solidFill>
        </p:spPr>
        <p:txBody>
          <a:bodyPr lIns="468000" anchor="ctr">
            <a:noAutofit/>
          </a:bodyPr>
          <a:lstStyle>
            <a:lvl1pPr marL="0" indent="0">
              <a:spcBef>
                <a:spcPts val="0"/>
              </a:spcBef>
              <a:spcAft>
                <a:spcPts val="0"/>
              </a:spcAft>
              <a:buFontTx/>
              <a:buNone/>
              <a:defRPr sz="3200" cap="none" baseline="0">
                <a:solidFill>
                  <a:schemeClr val="bg1"/>
                </a:solidFill>
              </a:defRPr>
            </a:lvl1pPr>
          </a:lstStyle>
          <a:p>
            <a:pPr lvl="0"/>
            <a:r>
              <a:rPr lang="en-US"/>
              <a:t>Click to edit Master text styles</a:t>
            </a:r>
          </a:p>
        </p:txBody>
      </p:sp>
      <p:sp>
        <p:nvSpPr>
          <p:cNvPr id="20" name="Text Placeholder 15"/>
          <p:cNvSpPr>
            <a:spLocks noGrp="1"/>
          </p:cNvSpPr>
          <p:nvPr>
            <p:ph type="body" sz="quarter" idx="15"/>
          </p:nvPr>
        </p:nvSpPr>
        <p:spPr>
          <a:xfrm>
            <a:off x="302685" y="1627200"/>
            <a:ext cx="11607799" cy="720000"/>
          </a:xfrm>
          <a:solidFill>
            <a:schemeClr val="accent1">
              <a:alpha val="90000"/>
            </a:schemeClr>
          </a:solidFill>
        </p:spPr>
        <p:txBody>
          <a:bodyPr lIns="468000" anchor="ctr">
            <a:noAutofit/>
          </a:bodyPr>
          <a:lstStyle>
            <a:lvl1pPr marL="0" indent="0">
              <a:spcBef>
                <a:spcPts val="0"/>
              </a:spcBef>
              <a:spcAft>
                <a:spcPts val="0"/>
              </a:spcAft>
              <a:buFontTx/>
              <a:buNone/>
              <a:defRPr sz="3200" cap="none" baseline="0">
                <a:solidFill>
                  <a:schemeClr val="bg1"/>
                </a:solidFill>
              </a:defRPr>
            </a:lvl1pPr>
          </a:lstStyle>
          <a:p>
            <a:pPr lvl="0"/>
            <a:r>
              <a:rPr lang="en-US"/>
              <a:t>Click to edit Master text styles</a:t>
            </a:r>
          </a:p>
        </p:txBody>
      </p:sp>
    </p:spTree>
    <p:extLst>
      <p:ext uri="{BB962C8B-B14F-4D97-AF65-F5344CB8AC3E}">
        <p14:creationId xmlns:p14="http://schemas.microsoft.com/office/powerpoint/2010/main" val="157710703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Contents">
    <p:spTree>
      <p:nvGrpSpPr>
        <p:cNvPr id="1" name=""/>
        <p:cNvGrpSpPr/>
        <p:nvPr/>
      </p:nvGrpSpPr>
      <p:grpSpPr>
        <a:xfrm>
          <a:off x="0" y="0"/>
          <a:ext cx="0" cy="0"/>
          <a:chOff x="0" y="0"/>
          <a:chExt cx="0" cy="0"/>
        </a:xfrm>
      </p:grpSpPr>
      <p:sp>
        <p:nvSpPr>
          <p:cNvPr id="5" name="Rounded Rectangle 5">
            <a:extLst>
              <a:ext uri="{FF2B5EF4-FFF2-40B4-BE49-F238E27FC236}">
                <a16:creationId xmlns:a16="http://schemas.microsoft.com/office/drawing/2014/main" id="{382EC94D-8B43-4E78-B8F4-6EE0C2EF8FCE}"/>
              </a:ext>
            </a:extLst>
          </p:cNvPr>
          <p:cNvSpPr/>
          <p:nvPr/>
        </p:nvSpPr>
        <p:spPr>
          <a:xfrm>
            <a:off x="190500" y="1039285"/>
            <a:ext cx="11821584" cy="5321300"/>
          </a:xfrm>
          <a:prstGeom prst="roundRect">
            <a:avLst>
              <a:gd name="adj" fmla="val 2816"/>
            </a:avLst>
          </a:prstGeom>
          <a:no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GB" sz="2400"/>
          </a:p>
        </p:txBody>
      </p:sp>
      <p:pic>
        <p:nvPicPr>
          <p:cNvPr id="6" name="Picture 9">
            <a:extLst>
              <a:ext uri="{FF2B5EF4-FFF2-40B4-BE49-F238E27FC236}">
                <a16:creationId xmlns:a16="http://schemas.microsoft.com/office/drawing/2014/main" id="{D1DA2CE1-CF5E-40F8-B6EE-B9C07A8E388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407651" y="209552"/>
            <a:ext cx="1536700" cy="6900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Picture Placeholder 5"/>
          <p:cNvSpPr>
            <a:spLocks noGrp="1"/>
          </p:cNvSpPr>
          <p:nvPr>
            <p:ph type="pic" sz="quarter" idx="10"/>
          </p:nvPr>
        </p:nvSpPr>
        <p:spPr>
          <a:xfrm>
            <a:off x="302685" y="1117600"/>
            <a:ext cx="11607799" cy="5155549"/>
          </a:xfrm>
        </p:spPr>
        <p:txBody>
          <a:bodyPr rtlCol="0">
            <a:normAutofit/>
          </a:bodyPr>
          <a:lstStyle/>
          <a:p>
            <a:pPr lvl="0"/>
            <a:r>
              <a:rPr lang="en-US" noProof="0"/>
              <a:t>Click icon to add picture</a:t>
            </a:r>
            <a:endParaRPr lang="en-GB" noProof="0"/>
          </a:p>
        </p:txBody>
      </p:sp>
      <p:sp>
        <p:nvSpPr>
          <p:cNvPr id="20" name="Text Placeholder 15"/>
          <p:cNvSpPr>
            <a:spLocks noGrp="1"/>
          </p:cNvSpPr>
          <p:nvPr>
            <p:ph type="body" sz="quarter" idx="15"/>
          </p:nvPr>
        </p:nvSpPr>
        <p:spPr>
          <a:xfrm>
            <a:off x="302684" y="1627200"/>
            <a:ext cx="11607800" cy="720000"/>
          </a:xfrm>
          <a:solidFill>
            <a:schemeClr val="accent1">
              <a:alpha val="90000"/>
            </a:schemeClr>
          </a:solidFill>
        </p:spPr>
        <p:txBody>
          <a:bodyPr lIns="468000" anchor="ctr">
            <a:noAutofit/>
          </a:bodyPr>
          <a:lstStyle>
            <a:lvl1pPr marL="0" indent="0">
              <a:spcBef>
                <a:spcPts val="0"/>
              </a:spcBef>
              <a:spcAft>
                <a:spcPts val="0"/>
              </a:spcAft>
              <a:buFontTx/>
              <a:buNone/>
              <a:defRPr sz="3200" cap="none" baseline="0">
                <a:solidFill>
                  <a:schemeClr val="bg1"/>
                </a:solidFill>
              </a:defRPr>
            </a:lvl1pPr>
          </a:lstStyle>
          <a:p>
            <a:pPr lvl="0"/>
            <a:r>
              <a:rPr lang="en-US"/>
              <a:t>Click to edit Master text styles</a:t>
            </a:r>
          </a:p>
        </p:txBody>
      </p:sp>
      <p:sp>
        <p:nvSpPr>
          <p:cNvPr id="7" name="Title 1"/>
          <p:cNvSpPr>
            <a:spLocks noGrp="1"/>
          </p:cNvSpPr>
          <p:nvPr>
            <p:ph type="title"/>
          </p:nvPr>
        </p:nvSpPr>
        <p:spPr>
          <a:xfrm>
            <a:off x="471784" y="43541"/>
            <a:ext cx="9360000" cy="979200"/>
          </a:xfrm>
        </p:spPr>
        <p:txBody>
          <a:bodyPr>
            <a:noAutofit/>
          </a:bodyPr>
          <a:lstStyle>
            <a:lvl1pPr>
              <a:defRPr cap="none" baseline="0"/>
            </a:lvl1pPr>
          </a:lstStyle>
          <a:p>
            <a:r>
              <a:rPr lang="en-US"/>
              <a:t>Click to edit Master title style</a:t>
            </a:r>
            <a:endParaRPr lang="en-GB"/>
          </a:p>
        </p:txBody>
      </p:sp>
    </p:spTree>
    <p:extLst>
      <p:ext uri="{BB962C8B-B14F-4D97-AF65-F5344CB8AC3E}">
        <p14:creationId xmlns:p14="http://schemas.microsoft.com/office/powerpoint/2010/main" val="360309285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Contents">
    <p:spTree>
      <p:nvGrpSpPr>
        <p:cNvPr id="1" name=""/>
        <p:cNvGrpSpPr/>
        <p:nvPr/>
      </p:nvGrpSpPr>
      <p:grpSpPr>
        <a:xfrm>
          <a:off x="0" y="0"/>
          <a:ext cx="0" cy="0"/>
          <a:chOff x="0" y="0"/>
          <a:chExt cx="0" cy="0"/>
        </a:xfrm>
      </p:grpSpPr>
      <p:sp>
        <p:nvSpPr>
          <p:cNvPr id="5" name="Rounded Rectangle 5">
            <a:extLst>
              <a:ext uri="{FF2B5EF4-FFF2-40B4-BE49-F238E27FC236}">
                <a16:creationId xmlns:a16="http://schemas.microsoft.com/office/drawing/2014/main" id="{BA3A7C8E-D528-4C22-8369-A8164A512A4E}"/>
              </a:ext>
            </a:extLst>
          </p:cNvPr>
          <p:cNvSpPr/>
          <p:nvPr/>
        </p:nvSpPr>
        <p:spPr>
          <a:xfrm>
            <a:off x="190500" y="1039285"/>
            <a:ext cx="11821584" cy="5321300"/>
          </a:xfrm>
          <a:prstGeom prst="roundRect">
            <a:avLst>
              <a:gd name="adj" fmla="val 2816"/>
            </a:avLst>
          </a:prstGeom>
          <a:no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GB" sz="2400"/>
          </a:p>
        </p:txBody>
      </p:sp>
      <p:pic>
        <p:nvPicPr>
          <p:cNvPr id="6" name="Picture 9">
            <a:extLst>
              <a:ext uri="{FF2B5EF4-FFF2-40B4-BE49-F238E27FC236}">
                <a16:creationId xmlns:a16="http://schemas.microsoft.com/office/drawing/2014/main" id="{4008EDA7-5B4A-4D8A-A429-67FA4C7BB46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407651" y="209552"/>
            <a:ext cx="1536700" cy="6900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Picture Placeholder 5"/>
          <p:cNvSpPr>
            <a:spLocks noGrp="1"/>
          </p:cNvSpPr>
          <p:nvPr>
            <p:ph type="pic" sz="quarter" idx="10"/>
          </p:nvPr>
        </p:nvSpPr>
        <p:spPr>
          <a:xfrm>
            <a:off x="302684" y="1117601"/>
            <a:ext cx="11607800" cy="5165969"/>
          </a:xfrm>
        </p:spPr>
        <p:txBody>
          <a:bodyPr rtlCol="0">
            <a:normAutofit/>
          </a:bodyPr>
          <a:lstStyle/>
          <a:p>
            <a:pPr lvl="0"/>
            <a:r>
              <a:rPr lang="en-US" noProof="0"/>
              <a:t>Click icon to add picture</a:t>
            </a:r>
            <a:endParaRPr lang="en-GB" noProof="0"/>
          </a:p>
        </p:txBody>
      </p:sp>
      <p:sp>
        <p:nvSpPr>
          <p:cNvPr id="20" name="Text Placeholder 15"/>
          <p:cNvSpPr>
            <a:spLocks noGrp="1"/>
          </p:cNvSpPr>
          <p:nvPr>
            <p:ph type="body" sz="quarter" idx="15"/>
          </p:nvPr>
        </p:nvSpPr>
        <p:spPr>
          <a:xfrm>
            <a:off x="302684" y="1627200"/>
            <a:ext cx="11607800" cy="720000"/>
          </a:xfrm>
          <a:solidFill>
            <a:schemeClr val="accent2">
              <a:alpha val="90000"/>
            </a:schemeClr>
          </a:solidFill>
        </p:spPr>
        <p:txBody>
          <a:bodyPr lIns="468000" anchor="ctr">
            <a:noAutofit/>
          </a:bodyPr>
          <a:lstStyle>
            <a:lvl1pPr marL="0" indent="0">
              <a:spcBef>
                <a:spcPts val="0"/>
              </a:spcBef>
              <a:spcAft>
                <a:spcPts val="0"/>
              </a:spcAft>
              <a:buFontTx/>
              <a:buNone/>
              <a:defRPr sz="3200" cap="none" baseline="0">
                <a:solidFill>
                  <a:schemeClr val="bg1"/>
                </a:solidFill>
              </a:defRPr>
            </a:lvl1pPr>
          </a:lstStyle>
          <a:p>
            <a:pPr lvl="0"/>
            <a:r>
              <a:rPr lang="en-US"/>
              <a:t>Click to edit Master text styles</a:t>
            </a:r>
          </a:p>
        </p:txBody>
      </p:sp>
      <p:sp>
        <p:nvSpPr>
          <p:cNvPr id="7" name="Title 1"/>
          <p:cNvSpPr>
            <a:spLocks noGrp="1"/>
          </p:cNvSpPr>
          <p:nvPr>
            <p:ph type="title"/>
          </p:nvPr>
        </p:nvSpPr>
        <p:spPr>
          <a:xfrm>
            <a:off x="471784" y="43541"/>
            <a:ext cx="9360000" cy="979200"/>
          </a:xfrm>
        </p:spPr>
        <p:txBody>
          <a:bodyPr>
            <a:noAutofit/>
          </a:bodyPr>
          <a:lstStyle>
            <a:lvl1pPr>
              <a:defRPr cap="none" baseline="0"/>
            </a:lvl1pPr>
          </a:lstStyle>
          <a:p>
            <a:r>
              <a:rPr lang="en-US"/>
              <a:t>Click to edit Master title style</a:t>
            </a:r>
            <a:endParaRPr lang="en-GB"/>
          </a:p>
        </p:txBody>
      </p:sp>
    </p:spTree>
    <p:extLst>
      <p:ext uri="{BB962C8B-B14F-4D97-AF65-F5344CB8AC3E}">
        <p14:creationId xmlns:p14="http://schemas.microsoft.com/office/powerpoint/2010/main" val="4421700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3_Contents">
    <p:spTree>
      <p:nvGrpSpPr>
        <p:cNvPr id="1" name=""/>
        <p:cNvGrpSpPr/>
        <p:nvPr/>
      </p:nvGrpSpPr>
      <p:grpSpPr>
        <a:xfrm>
          <a:off x="0" y="0"/>
          <a:ext cx="0" cy="0"/>
          <a:chOff x="0" y="0"/>
          <a:chExt cx="0" cy="0"/>
        </a:xfrm>
      </p:grpSpPr>
      <p:sp>
        <p:nvSpPr>
          <p:cNvPr id="5" name="Rounded Rectangle 5">
            <a:extLst>
              <a:ext uri="{FF2B5EF4-FFF2-40B4-BE49-F238E27FC236}">
                <a16:creationId xmlns:a16="http://schemas.microsoft.com/office/drawing/2014/main" id="{5E6F3E4B-E500-47E4-9A07-BA112FBF0367}"/>
              </a:ext>
            </a:extLst>
          </p:cNvPr>
          <p:cNvSpPr/>
          <p:nvPr/>
        </p:nvSpPr>
        <p:spPr>
          <a:xfrm>
            <a:off x="190500" y="1039285"/>
            <a:ext cx="11821584" cy="5321300"/>
          </a:xfrm>
          <a:prstGeom prst="roundRect">
            <a:avLst>
              <a:gd name="adj" fmla="val 2816"/>
            </a:avLst>
          </a:prstGeom>
          <a:no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GB" sz="2400"/>
          </a:p>
        </p:txBody>
      </p:sp>
      <p:pic>
        <p:nvPicPr>
          <p:cNvPr id="6" name="Picture 9">
            <a:extLst>
              <a:ext uri="{FF2B5EF4-FFF2-40B4-BE49-F238E27FC236}">
                <a16:creationId xmlns:a16="http://schemas.microsoft.com/office/drawing/2014/main" id="{1C076EC9-5102-4620-8611-27F2E70D454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407651" y="209552"/>
            <a:ext cx="1536700" cy="6900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Picture Placeholder 5"/>
          <p:cNvSpPr>
            <a:spLocks noGrp="1"/>
          </p:cNvSpPr>
          <p:nvPr>
            <p:ph type="pic" sz="quarter" idx="10"/>
          </p:nvPr>
        </p:nvSpPr>
        <p:spPr>
          <a:xfrm>
            <a:off x="302684" y="1117601"/>
            <a:ext cx="11607800" cy="5165969"/>
          </a:xfrm>
        </p:spPr>
        <p:txBody>
          <a:bodyPr rtlCol="0">
            <a:normAutofit/>
          </a:bodyPr>
          <a:lstStyle/>
          <a:p>
            <a:pPr lvl="0"/>
            <a:r>
              <a:rPr lang="en-US" noProof="0"/>
              <a:t>Click icon to add picture</a:t>
            </a:r>
            <a:endParaRPr lang="en-GB" noProof="0"/>
          </a:p>
        </p:txBody>
      </p:sp>
      <p:sp>
        <p:nvSpPr>
          <p:cNvPr id="20" name="Text Placeholder 15"/>
          <p:cNvSpPr>
            <a:spLocks noGrp="1"/>
          </p:cNvSpPr>
          <p:nvPr>
            <p:ph type="body" sz="quarter" idx="15"/>
          </p:nvPr>
        </p:nvSpPr>
        <p:spPr>
          <a:xfrm>
            <a:off x="302684" y="1627200"/>
            <a:ext cx="11607800" cy="720000"/>
          </a:xfrm>
          <a:solidFill>
            <a:schemeClr val="accent3">
              <a:alpha val="90000"/>
            </a:schemeClr>
          </a:solidFill>
        </p:spPr>
        <p:txBody>
          <a:bodyPr lIns="468000" anchor="ctr">
            <a:noAutofit/>
          </a:bodyPr>
          <a:lstStyle>
            <a:lvl1pPr marL="0" indent="0">
              <a:spcBef>
                <a:spcPts val="0"/>
              </a:spcBef>
              <a:spcAft>
                <a:spcPts val="0"/>
              </a:spcAft>
              <a:buFontTx/>
              <a:buNone/>
              <a:defRPr sz="3200" cap="none" baseline="0">
                <a:solidFill>
                  <a:schemeClr val="bg1"/>
                </a:solidFill>
              </a:defRPr>
            </a:lvl1pPr>
          </a:lstStyle>
          <a:p>
            <a:pPr lvl="0"/>
            <a:r>
              <a:rPr lang="en-US"/>
              <a:t>Click to edit Master text styles</a:t>
            </a:r>
          </a:p>
        </p:txBody>
      </p:sp>
      <p:sp>
        <p:nvSpPr>
          <p:cNvPr id="7" name="Title 1"/>
          <p:cNvSpPr>
            <a:spLocks noGrp="1"/>
          </p:cNvSpPr>
          <p:nvPr>
            <p:ph type="title"/>
          </p:nvPr>
        </p:nvSpPr>
        <p:spPr>
          <a:xfrm>
            <a:off x="471784" y="43541"/>
            <a:ext cx="9360000" cy="979200"/>
          </a:xfrm>
        </p:spPr>
        <p:txBody>
          <a:bodyPr>
            <a:noAutofit/>
          </a:bodyPr>
          <a:lstStyle>
            <a:lvl1pPr>
              <a:defRPr cap="none" baseline="0"/>
            </a:lvl1pPr>
          </a:lstStyle>
          <a:p>
            <a:r>
              <a:rPr lang="en-US"/>
              <a:t>Click to edit Master title style</a:t>
            </a:r>
            <a:endParaRPr lang="en-GB"/>
          </a:p>
        </p:txBody>
      </p:sp>
    </p:spTree>
    <p:extLst>
      <p:ext uri="{BB962C8B-B14F-4D97-AF65-F5344CB8AC3E}">
        <p14:creationId xmlns:p14="http://schemas.microsoft.com/office/powerpoint/2010/main" val="174687259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4_Contents">
    <p:spTree>
      <p:nvGrpSpPr>
        <p:cNvPr id="1" name=""/>
        <p:cNvGrpSpPr/>
        <p:nvPr/>
      </p:nvGrpSpPr>
      <p:grpSpPr>
        <a:xfrm>
          <a:off x="0" y="0"/>
          <a:ext cx="0" cy="0"/>
          <a:chOff x="0" y="0"/>
          <a:chExt cx="0" cy="0"/>
        </a:xfrm>
      </p:grpSpPr>
      <p:sp>
        <p:nvSpPr>
          <p:cNvPr id="5" name="Rounded Rectangle 5">
            <a:extLst>
              <a:ext uri="{FF2B5EF4-FFF2-40B4-BE49-F238E27FC236}">
                <a16:creationId xmlns:a16="http://schemas.microsoft.com/office/drawing/2014/main" id="{E3B4DCE2-19EE-4D45-A8F3-A4A722E3EAA6}"/>
              </a:ext>
            </a:extLst>
          </p:cNvPr>
          <p:cNvSpPr/>
          <p:nvPr/>
        </p:nvSpPr>
        <p:spPr>
          <a:xfrm>
            <a:off x="190500" y="1039285"/>
            <a:ext cx="11821584" cy="5321300"/>
          </a:xfrm>
          <a:prstGeom prst="roundRect">
            <a:avLst>
              <a:gd name="adj" fmla="val 2816"/>
            </a:avLst>
          </a:prstGeom>
          <a:no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GB" sz="2400"/>
          </a:p>
        </p:txBody>
      </p:sp>
      <p:pic>
        <p:nvPicPr>
          <p:cNvPr id="6" name="Picture 9">
            <a:extLst>
              <a:ext uri="{FF2B5EF4-FFF2-40B4-BE49-F238E27FC236}">
                <a16:creationId xmlns:a16="http://schemas.microsoft.com/office/drawing/2014/main" id="{5507B6C2-4697-4373-B0C3-A7E4BB1F25E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407651" y="209552"/>
            <a:ext cx="1536700" cy="6900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Picture Placeholder 5"/>
          <p:cNvSpPr>
            <a:spLocks noGrp="1"/>
          </p:cNvSpPr>
          <p:nvPr>
            <p:ph type="pic" sz="quarter" idx="10"/>
          </p:nvPr>
        </p:nvSpPr>
        <p:spPr>
          <a:xfrm>
            <a:off x="392853" y="1117600"/>
            <a:ext cx="11338560" cy="5252720"/>
          </a:xfrm>
        </p:spPr>
        <p:txBody>
          <a:bodyPr rtlCol="0">
            <a:normAutofit/>
          </a:bodyPr>
          <a:lstStyle/>
          <a:p>
            <a:pPr lvl="0"/>
            <a:r>
              <a:rPr lang="en-US" noProof="0"/>
              <a:t>Click icon to add picture</a:t>
            </a:r>
            <a:endParaRPr lang="en-GB" noProof="0"/>
          </a:p>
        </p:txBody>
      </p:sp>
      <p:sp>
        <p:nvSpPr>
          <p:cNvPr id="20" name="Text Placeholder 15"/>
          <p:cNvSpPr>
            <a:spLocks noGrp="1"/>
          </p:cNvSpPr>
          <p:nvPr>
            <p:ph type="body" sz="quarter" idx="15"/>
          </p:nvPr>
        </p:nvSpPr>
        <p:spPr>
          <a:xfrm>
            <a:off x="408000" y="1627200"/>
            <a:ext cx="11328000" cy="720000"/>
          </a:xfrm>
          <a:solidFill>
            <a:schemeClr val="accent4">
              <a:alpha val="90000"/>
            </a:schemeClr>
          </a:solidFill>
        </p:spPr>
        <p:txBody>
          <a:bodyPr lIns="468000" anchor="ctr">
            <a:noAutofit/>
          </a:bodyPr>
          <a:lstStyle>
            <a:lvl1pPr marL="0" indent="0">
              <a:spcBef>
                <a:spcPts val="0"/>
              </a:spcBef>
              <a:spcAft>
                <a:spcPts val="0"/>
              </a:spcAft>
              <a:buFontTx/>
              <a:buNone/>
              <a:defRPr sz="3200" cap="none" baseline="0">
                <a:solidFill>
                  <a:schemeClr val="bg1"/>
                </a:solidFill>
              </a:defRPr>
            </a:lvl1pPr>
          </a:lstStyle>
          <a:p>
            <a:pPr lvl="0"/>
            <a:r>
              <a:rPr lang="en-US"/>
              <a:t>Click to edit Master text styles</a:t>
            </a:r>
          </a:p>
        </p:txBody>
      </p:sp>
      <p:sp>
        <p:nvSpPr>
          <p:cNvPr id="7" name="Title 1"/>
          <p:cNvSpPr>
            <a:spLocks noGrp="1"/>
          </p:cNvSpPr>
          <p:nvPr>
            <p:ph type="title"/>
          </p:nvPr>
        </p:nvSpPr>
        <p:spPr>
          <a:xfrm>
            <a:off x="471784" y="43541"/>
            <a:ext cx="9360000" cy="979200"/>
          </a:xfrm>
        </p:spPr>
        <p:txBody>
          <a:bodyPr>
            <a:noAutofit/>
          </a:bodyPr>
          <a:lstStyle>
            <a:lvl1pPr>
              <a:defRPr cap="none" baseline="0"/>
            </a:lvl1pPr>
          </a:lstStyle>
          <a:p>
            <a:r>
              <a:rPr lang="en-US"/>
              <a:t>Click to edit Master title style</a:t>
            </a:r>
            <a:endParaRPr lang="en-GB"/>
          </a:p>
        </p:txBody>
      </p:sp>
    </p:spTree>
    <p:extLst>
      <p:ext uri="{BB962C8B-B14F-4D97-AF65-F5344CB8AC3E}">
        <p14:creationId xmlns:p14="http://schemas.microsoft.com/office/powerpoint/2010/main" val="325862077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5_Contents">
    <p:spTree>
      <p:nvGrpSpPr>
        <p:cNvPr id="1" name=""/>
        <p:cNvGrpSpPr/>
        <p:nvPr/>
      </p:nvGrpSpPr>
      <p:grpSpPr>
        <a:xfrm>
          <a:off x="0" y="0"/>
          <a:ext cx="0" cy="0"/>
          <a:chOff x="0" y="0"/>
          <a:chExt cx="0" cy="0"/>
        </a:xfrm>
      </p:grpSpPr>
      <p:sp>
        <p:nvSpPr>
          <p:cNvPr id="5" name="Rounded Rectangle 5">
            <a:extLst>
              <a:ext uri="{FF2B5EF4-FFF2-40B4-BE49-F238E27FC236}">
                <a16:creationId xmlns:a16="http://schemas.microsoft.com/office/drawing/2014/main" id="{C671B0D8-9B17-4ACF-AE44-D0BE487012D5}"/>
              </a:ext>
            </a:extLst>
          </p:cNvPr>
          <p:cNvSpPr/>
          <p:nvPr/>
        </p:nvSpPr>
        <p:spPr>
          <a:xfrm>
            <a:off x="190500" y="1039285"/>
            <a:ext cx="11821584" cy="5321300"/>
          </a:xfrm>
          <a:prstGeom prst="roundRect">
            <a:avLst>
              <a:gd name="adj" fmla="val 2816"/>
            </a:avLst>
          </a:prstGeom>
          <a:no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GB" sz="2400"/>
          </a:p>
        </p:txBody>
      </p:sp>
      <p:pic>
        <p:nvPicPr>
          <p:cNvPr id="6" name="Picture 9">
            <a:extLst>
              <a:ext uri="{FF2B5EF4-FFF2-40B4-BE49-F238E27FC236}">
                <a16:creationId xmlns:a16="http://schemas.microsoft.com/office/drawing/2014/main" id="{572664B9-919D-476D-9F72-5805B65A9A5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407651" y="209552"/>
            <a:ext cx="1536700" cy="6900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Picture Placeholder 5"/>
          <p:cNvSpPr>
            <a:spLocks noGrp="1"/>
          </p:cNvSpPr>
          <p:nvPr>
            <p:ph type="pic" sz="quarter" idx="10"/>
          </p:nvPr>
        </p:nvSpPr>
        <p:spPr>
          <a:xfrm>
            <a:off x="302684" y="1117601"/>
            <a:ext cx="11607800" cy="5165969"/>
          </a:xfrm>
        </p:spPr>
        <p:txBody>
          <a:bodyPr rtlCol="0">
            <a:normAutofit/>
          </a:bodyPr>
          <a:lstStyle/>
          <a:p>
            <a:pPr lvl="0"/>
            <a:r>
              <a:rPr lang="en-US" noProof="0"/>
              <a:t>Click icon to add picture</a:t>
            </a:r>
            <a:endParaRPr lang="en-GB" noProof="0"/>
          </a:p>
        </p:txBody>
      </p:sp>
      <p:sp>
        <p:nvSpPr>
          <p:cNvPr id="20" name="Text Placeholder 15"/>
          <p:cNvSpPr>
            <a:spLocks noGrp="1"/>
          </p:cNvSpPr>
          <p:nvPr>
            <p:ph type="body" sz="quarter" idx="15"/>
          </p:nvPr>
        </p:nvSpPr>
        <p:spPr>
          <a:xfrm>
            <a:off x="302684" y="1627200"/>
            <a:ext cx="11607800" cy="720000"/>
          </a:xfrm>
          <a:solidFill>
            <a:schemeClr val="accent5">
              <a:alpha val="90000"/>
            </a:schemeClr>
          </a:solidFill>
        </p:spPr>
        <p:txBody>
          <a:bodyPr lIns="468000" anchor="ctr">
            <a:noAutofit/>
          </a:bodyPr>
          <a:lstStyle>
            <a:lvl1pPr marL="0" indent="0">
              <a:spcBef>
                <a:spcPts val="0"/>
              </a:spcBef>
              <a:spcAft>
                <a:spcPts val="0"/>
              </a:spcAft>
              <a:buFontTx/>
              <a:buNone/>
              <a:defRPr sz="3200" cap="none" baseline="0">
                <a:solidFill>
                  <a:schemeClr val="bg1"/>
                </a:solidFill>
              </a:defRPr>
            </a:lvl1pPr>
          </a:lstStyle>
          <a:p>
            <a:pPr lvl="0"/>
            <a:r>
              <a:rPr lang="en-US"/>
              <a:t>Click to edit Master text styles</a:t>
            </a:r>
          </a:p>
        </p:txBody>
      </p:sp>
      <p:sp>
        <p:nvSpPr>
          <p:cNvPr id="7" name="Title 1"/>
          <p:cNvSpPr>
            <a:spLocks noGrp="1"/>
          </p:cNvSpPr>
          <p:nvPr>
            <p:ph type="title"/>
          </p:nvPr>
        </p:nvSpPr>
        <p:spPr>
          <a:xfrm>
            <a:off x="471784" y="43541"/>
            <a:ext cx="9360000" cy="979200"/>
          </a:xfrm>
        </p:spPr>
        <p:txBody>
          <a:bodyPr>
            <a:noAutofit/>
          </a:bodyPr>
          <a:lstStyle>
            <a:lvl1pPr>
              <a:defRPr cap="none" baseline="0"/>
            </a:lvl1pPr>
          </a:lstStyle>
          <a:p>
            <a:r>
              <a:rPr lang="en-US"/>
              <a:t>Click to edit Master title style</a:t>
            </a:r>
            <a:endParaRPr lang="en-GB"/>
          </a:p>
        </p:txBody>
      </p:sp>
    </p:spTree>
    <p:extLst>
      <p:ext uri="{BB962C8B-B14F-4D97-AF65-F5344CB8AC3E}">
        <p14:creationId xmlns:p14="http://schemas.microsoft.com/office/powerpoint/2010/main" val="1929657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pic>
        <p:nvPicPr>
          <p:cNvPr id="4" name="Picture 8">
            <a:extLst>
              <a:ext uri="{FF2B5EF4-FFF2-40B4-BE49-F238E27FC236}">
                <a16:creationId xmlns:a16="http://schemas.microsoft.com/office/drawing/2014/main" id="{875E8F9F-D004-45B5-A17F-4DB0E302645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407651" y="209552"/>
            <a:ext cx="1536700" cy="6900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Picture Placeholder 5"/>
          <p:cNvSpPr>
            <a:spLocks noGrp="1"/>
          </p:cNvSpPr>
          <p:nvPr>
            <p:ph type="pic" sz="quarter" idx="10"/>
          </p:nvPr>
        </p:nvSpPr>
        <p:spPr>
          <a:xfrm>
            <a:off x="0" y="0"/>
            <a:ext cx="12192000" cy="6858000"/>
          </a:xfrm>
        </p:spPr>
        <p:txBody>
          <a:bodyPr rtlCol="0">
            <a:normAutofit/>
          </a:bodyPr>
          <a:lstStyle/>
          <a:p>
            <a:pPr lvl="0"/>
            <a:r>
              <a:rPr lang="en-US" noProof="0"/>
              <a:t>Click icon to add picture</a:t>
            </a:r>
            <a:endParaRPr lang="en-GB" noProof="0"/>
          </a:p>
        </p:txBody>
      </p:sp>
      <p:sp>
        <p:nvSpPr>
          <p:cNvPr id="2" name="Title 1"/>
          <p:cNvSpPr>
            <a:spLocks noGrp="1"/>
          </p:cNvSpPr>
          <p:nvPr>
            <p:ph type="title"/>
          </p:nvPr>
        </p:nvSpPr>
        <p:spPr>
          <a:xfrm>
            <a:off x="0" y="1411200"/>
            <a:ext cx="12192000" cy="1080000"/>
          </a:xfrm>
          <a:solidFill>
            <a:schemeClr val="accent1">
              <a:alpha val="90000"/>
            </a:schemeClr>
          </a:solidFill>
        </p:spPr>
        <p:txBody>
          <a:bodyPr lIns="774000" tIns="162000" rIns="774000" bIns="162000">
            <a:noAutofit/>
          </a:bodyPr>
          <a:lstStyle>
            <a:lvl1pPr>
              <a:defRPr sz="3733" cap="none" baseline="0">
                <a:solidFill>
                  <a:schemeClr val="bg1"/>
                </a:solidFill>
              </a:defRPr>
            </a:lvl1pPr>
          </a:lstStyle>
          <a:p>
            <a:r>
              <a:rPr lang="en-US"/>
              <a:t>Click to edit Master title style</a:t>
            </a:r>
            <a:endParaRPr lang="en-GB"/>
          </a:p>
        </p:txBody>
      </p:sp>
    </p:spTree>
    <p:extLst>
      <p:ext uri="{BB962C8B-B14F-4D97-AF65-F5344CB8AC3E}">
        <p14:creationId xmlns:p14="http://schemas.microsoft.com/office/powerpoint/2010/main" val="156424392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Pic left_Text right">
    <p:spTree>
      <p:nvGrpSpPr>
        <p:cNvPr id="1" name=""/>
        <p:cNvGrpSpPr/>
        <p:nvPr/>
      </p:nvGrpSpPr>
      <p:grpSpPr>
        <a:xfrm>
          <a:off x="0" y="0"/>
          <a:ext cx="0" cy="0"/>
          <a:chOff x="0" y="0"/>
          <a:chExt cx="0" cy="0"/>
        </a:xfrm>
      </p:grpSpPr>
      <p:sp>
        <p:nvSpPr>
          <p:cNvPr id="5" name="Rounded Rectangle 7">
            <a:extLst>
              <a:ext uri="{FF2B5EF4-FFF2-40B4-BE49-F238E27FC236}">
                <a16:creationId xmlns:a16="http://schemas.microsoft.com/office/drawing/2014/main" id="{F0BA600E-C8FF-4222-AE61-C9E702BB217F}"/>
              </a:ext>
            </a:extLst>
          </p:cNvPr>
          <p:cNvSpPr/>
          <p:nvPr/>
        </p:nvSpPr>
        <p:spPr>
          <a:xfrm>
            <a:off x="190500" y="1039285"/>
            <a:ext cx="11821584" cy="5321300"/>
          </a:xfrm>
          <a:prstGeom prst="roundRect">
            <a:avLst>
              <a:gd name="adj" fmla="val 2816"/>
            </a:avLst>
          </a:prstGeom>
          <a:no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GB" sz="2400"/>
          </a:p>
        </p:txBody>
      </p:sp>
      <p:pic>
        <p:nvPicPr>
          <p:cNvPr id="7" name="Picture 9">
            <a:extLst>
              <a:ext uri="{FF2B5EF4-FFF2-40B4-BE49-F238E27FC236}">
                <a16:creationId xmlns:a16="http://schemas.microsoft.com/office/drawing/2014/main" id="{775D2489-B8AA-4713-8AE4-C415FDD3831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407651" y="209552"/>
            <a:ext cx="1536700" cy="6900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471480" y="54526"/>
            <a:ext cx="9416037" cy="995037"/>
          </a:xfrm>
        </p:spPr>
        <p:txBody>
          <a:bodyPr/>
          <a:lstStyle>
            <a:lvl1pPr>
              <a:defRPr>
                <a:solidFill>
                  <a:schemeClr val="tx1"/>
                </a:solidFill>
              </a:defRPr>
            </a:lvl1pPr>
          </a:lstStyle>
          <a:p>
            <a:r>
              <a:rPr lang="en-US"/>
              <a:t>Click to edit Master title style</a:t>
            </a:r>
            <a:endParaRPr lang="en-GB"/>
          </a:p>
        </p:txBody>
      </p:sp>
      <p:sp>
        <p:nvSpPr>
          <p:cNvPr id="3" name="Content Placeholder 2"/>
          <p:cNvSpPr>
            <a:spLocks noGrp="1"/>
          </p:cNvSpPr>
          <p:nvPr>
            <p:ph sz="half" idx="1"/>
          </p:nvPr>
        </p:nvSpPr>
        <p:spPr>
          <a:xfrm>
            <a:off x="6096000" y="1206180"/>
            <a:ext cx="5700184" cy="5022400"/>
          </a:xfrm>
        </p:spPr>
        <p:txBody>
          <a:bodyPr/>
          <a:lstStyle/>
          <a:p>
            <a:pPr lvl="0"/>
            <a:r>
              <a:rPr lang="en-US"/>
              <a:t>Click to edit Master text styles</a:t>
            </a:r>
          </a:p>
          <a:p>
            <a:pPr lvl="1"/>
            <a:r>
              <a:rPr lang="en-US"/>
              <a:t>Second level</a:t>
            </a:r>
          </a:p>
        </p:txBody>
      </p:sp>
      <p:sp>
        <p:nvSpPr>
          <p:cNvPr id="6" name="Picture Placeholder 5"/>
          <p:cNvSpPr>
            <a:spLocks noGrp="1"/>
          </p:cNvSpPr>
          <p:nvPr>
            <p:ph type="pic" sz="quarter" idx="10"/>
          </p:nvPr>
        </p:nvSpPr>
        <p:spPr>
          <a:xfrm>
            <a:off x="347349" y="1208618"/>
            <a:ext cx="5508651" cy="4991588"/>
          </a:xfrm>
        </p:spPr>
        <p:txBody>
          <a:bodyPr rtlCol="0">
            <a:normAutofit/>
          </a:bodyPr>
          <a:lstStyle/>
          <a:p>
            <a:pPr lvl="0"/>
            <a:r>
              <a:rPr lang="en-US" noProof="0"/>
              <a:t>Click icon to add picture</a:t>
            </a:r>
            <a:endParaRPr lang="en-GB" noProof="0"/>
          </a:p>
        </p:txBody>
      </p:sp>
    </p:spTree>
    <p:extLst>
      <p:ext uri="{BB962C8B-B14F-4D97-AF65-F5344CB8AC3E}">
        <p14:creationId xmlns:p14="http://schemas.microsoft.com/office/powerpoint/2010/main" val="105412453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ext left _Pic right">
    <p:spTree>
      <p:nvGrpSpPr>
        <p:cNvPr id="1" name=""/>
        <p:cNvGrpSpPr/>
        <p:nvPr/>
      </p:nvGrpSpPr>
      <p:grpSpPr>
        <a:xfrm>
          <a:off x="0" y="0"/>
          <a:ext cx="0" cy="0"/>
          <a:chOff x="0" y="0"/>
          <a:chExt cx="0" cy="0"/>
        </a:xfrm>
      </p:grpSpPr>
      <p:sp>
        <p:nvSpPr>
          <p:cNvPr id="5" name="Rounded Rectangle 7">
            <a:extLst>
              <a:ext uri="{FF2B5EF4-FFF2-40B4-BE49-F238E27FC236}">
                <a16:creationId xmlns:a16="http://schemas.microsoft.com/office/drawing/2014/main" id="{D3E05108-2567-42E5-97AD-2D7A2122078C}"/>
              </a:ext>
            </a:extLst>
          </p:cNvPr>
          <p:cNvSpPr/>
          <p:nvPr/>
        </p:nvSpPr>
        <p:spPr>
          <a:xfrm>
            <a:off x="190500" y="1039285"/>
            <a:ext cx="11821584" cy="5321300"/>
          </a:xfrm>
          <a:prstGeom prst="roundRect">
            <a:avLst>
              <a:gd name="adj" fmla="val 2816"/>
            </a:avLst>
          </a:prstGeom>
          <a:no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GB" sz="2400"/>
          </a:p>
        </p:txBody>
      </p:sp>
      <p:pic>
        <p:nvPicPr>
          <p:cNvPr id="7" name="Picture 9">
            <a:extLst>
              <a:ext uri="{FF2B5EF4-FFF2-40B4-BE49-F238E27FC236}">
                <a16:creationId xmlns:a16="http://schemas.microsoft.com/office/drawing/2014/main" id="{81EED1F2-A26F-4395-AD3E-641067DC86B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407651" y="209552"/>
            <a:ext cx="1536700" cy="6900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471381" y="62724"/>
            <a:ext cx="9491297" cy="986840"/>
          </a:xfrm>
        </p:spPr>
        <p:txBody>
          <a:bodyPr/>
          <a:lstStyle>
            <a:lvl1pPr>
              <a:defRPr/>
            </a:lvl1pPr>
          </a:lstStyle>
          <a:p>
            <a:r>
              <a:rPr lang="en-US"/>
              <a:t>Click to edit Master title style</a:t>
            </a:r>
            <a:endParaRPr lang="en-GB"/>
          </a:p>
        </p:txBody>
      </p:sp>
      <p:sp>
        <p:nvSpPr>
          <p:cNvPr id="3" name="Content Placeholder 2"/>
          <p:cNvSpPr>
            <a:spLocks noGrp="1"/>
          </p:cNvSpPr>
          <p:nvPr>
            <p:ph sz="half" idx="1"/>
          </p:nvPr>
        </p:nvSpPr>
        <p:spPr>
          <a:xfrm>
            <a:off x="302684" y="1208618"/>
            <a:ext cx="5791200" cy="5027083"/>
          </a:xfrm>
        </p:spPr>
        <p:txBody>
          <a:bodyPr/>
          <a:lstStyle/>
          <a:p>
            <a:pPr lvl="0"/>
            <a:r>
              <a:rPr lang="en-US"/>
              <a:t>Click to edit Master text styles</a:t>
            </a:r>
          </a:p>
          <a:p>
            <a:pPr lvl="1"/>
            <a:r>
              <a:rPr lang="en-US"/>
              <a:t>Second level</a:t>
            </a:r>
          </a:p>
        </p:txBody>
      </p:sp>
      <p:sp>
        <p:nvSpPr>
          <p:cNvPr id="6" name="Picture Placeholder 5"/>
          <p:cNvSpPr>
            <a:spLocks noGrp="1"/>
          </p:cNvSpPr>
          <p:nvPr>
            <p:ph type="pic" sz="quarter" idx="10"/>
          </p:nvPr>
        </p:nvSpPr>
        <p:spPr>
          <a:xfrm>
            <a:off x="6336000" y="1208619"/>
            <a:ext cx="5475000" cy="5002008"/>
          </a:xfrm>
        </p:spPr>
        <p:txBody>
          <a:bodyPr rtlCol="0">
            <a:normAutofit/>
          </a:bodyPr>
          <a:lstStyle/>
          <a:p>
            <a:pPr lvl="0"/>
            <a:r>
              <a:rPr lang="en-US" noProof="0"/>
              <a:t>Click icon to add picture</a:t>
            </a:r>
            <a:endParaRPr lang="en-GB" noProof="0"/>
          </a:p>
        </p:txBody>
      </p:sp>
    </p:spTree>
    <p:extLst>
      <p:ext uri="{BB962C8B-B14F-4D97-AF65-F5344CB8AC3E}">
        <p14:creationId xmlns:p14="http://schemas.microsoft.com/office/powerpoint/2010/main" val="249266921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ext left_Chart right">
    <p:spTree>
      <p:nvGrpSpPr>
        <p:cNvPr id="1" name=""/>
        <p:cNvGrpSpPr/>
        <p:nvPr/>
      </p:nvGrpSpPr>
      <p:grpSpPr>
        <a:xfrm>
          <a:off x="0" y="0"/>
          <a:ext cx="0" cy="0"/>
          <a:chOff x="0" y="0"/>
          <a:chExt cx="0" cy="0"/>
        </a:xfrm>
      </p:grpSpPr>
      <p:sp>
        <p:nvSpPr>
          <p:cNvPr id="6" name="Rounded Rectangle 7">
            <a:extLst>
              <a:ext uri="{FF2B5EF4-FFF2-40B4-BE49-F238E27FC236}">
                <a16:creationId xmlns:a16="http://schemas.microsoft.com/office/drawing/2014/main" id="{07BD770A-4464-4038-8856-B95708DED27C}"/>
              </a:ext>
            </a:extLst>
          </p:cNvPr>
          <p:cNvSpPr/>
          <p:nvPr/>
        </p:nvSpPr>
        <p:spPr>
          <a:xfrm>
            <a:off x="190500" y="1039285"/>
            <a:ext cx="11821584" cy="5321300"/>
          </a:xfrm>
          <a:prstGeom prst="roundRect">
            <a:avLst>
              <a:gd name="adj" fmla="val 2816"/>
            </a:avLst>
          </a:prstGeom>
          <a:no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GB" sz="2400"/>
          </a:p>
        </p:txBody>
      </p:sp>
      <p:pic>
        <p:nvPicPr>
          <p:cNvPr id="7" name="Picture 9">
            <a:extLst>
              <a:ext uri="{FF2B5EF4-FFF2-40B4-BE49-F238E27FC236}">
                <a16:creationId xmlns:a16="http://schemas.microsoft.com/office/drawing/2014/main" id="{BB72140C-BC90-408F-91D9-FAE5CE5338C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407651" y="209552"/>
            <a:ext cx="1536700" cy="6900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471382" y="62160"/>
            <a:ext cx="9566556" cy="976419"/>
          </a:xfrm>
        </p:spPr>
        <p:txBody>
          <a:bodyPr/>
          <a:lstStyle/>
          <a:p>
            <a:r>
              <a:rPr lang="en-US"/>
              <a:t>Click to edit Master title style</a:t>
            </a:r>
            <a:endParaRPr lang="en-GB"/>
          </a:p>
        </p:txBody>
      </p:sp>
      <p:sp>
        <p:nvSpPr>
          <p:cNvPr id="3" name="Content Placeholder 2"/>
          <p:cNvSpPr>
            <a:spLocks noGrp="1"/>
          </p:cNvSpPr>
          <p:nvPr>
            <p:ph sz="half" idx="1"/>
          </p:nvPr>
        </p:nvSpPr>
        <p:spPr>
          <a:xfrm>
            <a:off x="302685" y="1208618"/>
            <a:ext cx="5791199" cy="5027083"/>
          </a:xfrm>
        </p:spPr>
        <p:txBody>
          <a:bodyPr/>
          <a:lstStyle>
            <a:lvl1pPr>
              <a:defRPr sz="2400"/>
            </a:lvl1pPr>
            <a:lvl2pPr>
              <a:defRPr sz="2133"/>
            </a:lvl2pPr>
          </a:lstStyle>
          <a:p>
            <a:pPr lvl="0"/>
            <a:r>
              <a:rPr lang="en-US"/>
              <a:t>Click to edit Master text styles</a:t>
            </a:r>
          </a:p>
          <a:p>
            <a:pPr lvl="1"/>
            <a:r>
              <a:rPr lang="en-US"/>
              <a:t>Second level</a:t>
            </a:r>
          </a:p>
        </p:txBody>
      </p:sp>
      <p:sp>
        <p:nvSpPr>
          <p:cNvPr id="5" name="Chart Placeholder 4"/>
          <p:cNvSpPr>
            <a:spLocks noGrp="1"/>
          </p:cNvSpPr>
          <p:nvPr>
            <p:ph type="chart" sz="quarter" idx="10"/>
          </p:nvPr>
        </p:nvSpPr>
        <p:spPr>
          <a:xfrm>
            <a:off x="6336000" y="1208618"/>
            <a:ext cx="5460184" cy="5027084"/>
          </a:xfrm>
        </p:spPr>
        <p:txBody>
          <a:bodyPr rtlCol="0">
            <a:normAutofit/>
          </a:bodyPr>
          <a:lstStyle/>
          <a:p>
            <a:pPr lvl="0"/>
            <a:r>
              <a:rPr lang="en-US" noProof="0"/>
              <a:t>Click icon to add chart</a:t>
            </a:r>
            <a:endParaRPr lang="en-GB" noProof="0"/>
          </a:p>
        </p:txBody>
      </p:sp>
    </p:spTree>
    <p:extLst>
      <p:ext uri="{BB962C8B-B14F-4D97-AF65-F5344CB8AC3E}">
        <p14:creationId xmlns:p14="http://schemas.microsoft.com/office/powerpoint/2010/main" val="329712672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2x Text left_2x Charts right">
    <p:spTree>
      <p:nvGrpSpPr>
        <p:cNvPr id="1" name=""/>
        <p:cNvGrpSpPr/>
        <p:nvPr/>
      </p:nvGrpSpPr>
      <p:grpSpPr>
        <a:xfrm>
          <a:off x="0" y="0"/>
          <a:ext cx="0" cy="0"/>
          <a:chOff x="0" y="0"/>
          <a:chExt cx="0" cy="0"/>
        </a:xfrm>
      </p:grpSpPr>
      <p:sp>
        <p:nvSpPr>
          <p:cNvPr id="9" name="Rounded Rectangle 8">
            <a:extLst>
              <a:ext uri="{FF2B5EF4-FFF2-40B4-BE49-F238E27FC236}">
                <a16:creationId xmlns:a16="http://schemas.microsoft.com/office/drawing/2014/main" id="{2E5EC35C-7515-4B51-9217-B3D5E1103B2E}"/>
              </a:ext>
            </a:extLst>
          </p:cNvPr>
          <p:cNvSpPr/>
          <p:nvPr/>
        </p:nvSpPr>
        <p:spPr>
          <a:xfrm>
            <a:off x="190500" y="1039285"/>
            <a:ext cx="11821584" cy="5321300"/>
          </a:xfrm>
          <a:prstGeom prst="roundRect">
            <a:avLst>
              <a:gd name="adj" fmla="val 2816"/>
            </a:avLst>
          </a:prstGeom>
          <a:no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GB" sz="2400"/>
          </a:p>
        </p:txBody>
      </p:sp>
      <p:pic>
        <p:nvPicPr>
          <p:cNvPr id="10" name="Picture 9">
            <a:extLst>
              <a:ext uri="{FF2B5EF4-FFF2-40B4-BE49-F238E27FC236}">
                <a16:creationId xmlns:a16="http://schemas.microsoft.com/office/drawing/2014/main" id="{14EBEECA-EF3B-4D1B-AD0F-6C3AD258A35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407651" y="209552"/>
            <a:ext cx="1536700" cy="6900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471382" y="62724"/>
            <a:ext cx="9340777" cy="986840"/>
          </a:xfrm>
        </p:spPr>
        <p:txBody>
          <a:bodyPr/>
          <a:lstStyle/>
          <a:p>
            <a:r>
              <a:rPr lang="en-US"/>
              <a:t>Click to edit Master title style</a:t>
            </a:r>
            <a:endParaRPr lang="en-GB"/>
          </a:p>
        </p:txBody>
      </p:sp>
      <p:sp>
        <p:nvSpPr>
          <p:cNvPr id="3" name="Content Placeholder 2"/>
          <p:cNvSpPr>
            <a:spLocks noGrp="1"/>
          </p:cNvSpPr>
          <p:nvPr>
            <p:ph sz="half" idx="1"/>
          </p:nvPr>
        </p:nvSpPr>
        <p:spPr>
          <a:xfrm>
            <a:off x="302685" y="1208617"/>
            <a:ext cx="5791199" cy="2400000"/>
          </a:xfrm>
        </p:spPr>
        <p:txBody>
          <a:bodyPr/>
          <a:lstStyle>
            <a:lvl1pPr>
              <a:defRPr sz="2400"/>
            </a:lvl1pPr>
            <a:lvl2pPr>
              <a:defRPr sz="2133"/>
            </a:lvl2pPr>
          </a:lstStyle>
          <a:p>
            <a:pPr lvl="0"/>
            <a:r>
              <a:rPr lang="en-US"/>
              <a:t>Click to edit Master text styles</a:t>
            </a:r>
          </a:p>
          <a:p>
            <a:pPr lvl="1"/>
            <a:r>
              <a:rPr lang="en-US"/>
              <a:t>Second level</a:t>
            </a:r>
          </a:p>
        </p:txBody>
      </p:sp>
      <p:sp>
        <p:nvSpPr>
          <p:cNvPr id="5" name="Chart Placeholder 4"/>
          <p:cNvSpPr>
            <a:spLocks noGrp="1"/>
          </p:cNvSpPr>
          <p:nvPr>
            <p:ph type="chart" sz="quarter" idx="10"/>
          </p:nvPr>
        </p:nvSpPr>
        <p:spPr>
          <a:xfrm>
            <a:off x="6335999" y="1208618"/>
            <a:ext cx="5574484" cy="2386460"/>
          </a:xfrm>
        </p:spPr>
        <p:txBody>
          <a:bodyPr rtlCol="0">
            <a:normAutofit/>
          </a:bodyPr>
          <a:lstStyle/>
          <a:p>
            <a:pPr lvl="0"/>
            <a:r>
              <a:rPr lang="en-US" noProof="0"/>
              <a:t>Click icon to add chart</a:t>
            </a:r>
            <a:endParaRPr lang="en-GB" noProof="0"/>
          </a:p>
        </p:txBody>
      </p:sp>
      <p:sp>
        <p:nvSpPr>
          <p:cNvPr id="7" name="Content Placeholder 2"/>
          <p:cNvSpPr>
            <a:spLocks noGrp="1"/>
          </p:cNvSpPr>
          <p:nvPr>
            <p:ph sz="half" idx="11"/>
          </p:nvPr>
        </p:nvSpPr>
        <p:spPr>
          <a:xfrm>
            <a:off x="307361" y="3824005"/>
            <a:ext cx="5793745" cy="2400000"/>
          </a:xfrm>
        </p:spPr>
        <p:txBody>
          <a:bodyPr/>
          <a:lstStyle>
            <a:lvl1pPr>
              <a:defRPr sz="2400"/>
            </a:lvl1pPr>
            <a:lvl2pPr>
              <a:defRPr sz="2133"/>
            </a:lvl2pPr>
          </a:lstStyle>
          <a:p>
            <a:pPr lvl="0"/>
            <a:r>
              <a:rPr lang="en-US"/>
              <a:t>Click to edit Master text styles</a:t>
            </a:r>
          </a:p>
          <a:p>
            <a:pPr lvl="1"/>
            <a:r>
              <a:rPr lang="en-US"/>
              <a:t>Second level</a:t>
            </a:r>
          </a:p>
        </p:txBody>
      </p:sp>
      <p:sp>
        <p:nvSpPr>
          <p:cNvPr id="8" name="Chart Placeholder 4"/>
          <p:cNvSpPr>
            <a:spLocks noGrp="1"/>
          </p:cNvSpPr>
          <p:nvPr>
            <p:ph type="chart" sz="quarter" idx="12"/>
          </p:nvPr>
        </p:nvSpPr>
        <p:spPr>
          <a:xfrm>
            <a:off x="6336001" y="3834751"/>
            <a:ext cx="5574484" cy="2400949"/>
          </a:xfrm>
        </p:spPr>
        <p:txBody>
          <a:bodyPr rtlCol="0">
            <a:normAutofit/>
          </a:bodyPr>
          <a:lstStyle/>
          <a:p>
            <a:pPr lvl="0"/>
            <a:r>
              <a:rPr lang="en-US" noProof="0"/>
              <a:t>Click icon to add chart</a:t>
            </a:r>
            <a:endParaRPr lang="en-GB" noProof="0"/>
          </a:p>
        </p:txBody>
      </p:sp>
    </p:spTree>
    <p:extLst>
      <p:ext uri="{BB962C8B-B14F-4D97-AF65-F5344CB8AC3E}">
        <p14:creationId xmlns:p14="http://schemas.microsoft.com/office/powerpoint/2010/main" val="128038004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4x Charts">
    <p:spTree>
      <p:nvGrpSpPr>
        <p:cNvPr id="1" name=""/>
        <p:cNvGrpSpPr/>
        <p:nvPr/>
      </p:nvGrpSpPr>
      <p:grpSpPr>
        <a:xfrm>
          <a:off x="0" y="0"/>
          <a:ext cx="0" cy="0"/>
          <a:chOff x="0" y="0"/>
          <a:chExt cx="0" cy="0"/>
        </a:xfrm>
      </p:grpSpPr>
      <p:sp>
        <p:nvSpPr>
          <p:cNvPr id="7" name="Rounded Rectangle 8">
            <a:extLst>
              <a:ext uri="{FF2B5EF4-FFF2-40B4-BE49-F238E27FC236}">
                <a16:creationId xmlns:a16="http://schemas.microsoft.com/office/drawing/2014/main" id="{A9838172-2AE0-4FB7-9F14-BD336D5BCB89}"/>
              </a:ext>
            </a:extLst>
          </p:cNvPr>
          <p:cNvSpPr/>
          <p:nvPr/>
        </p:nvSpPr>
        <p:spPr>
          <a:xfrm>
            <a:off x="190500" y="1039285"/>
            <a:ext cx="11821584" cy="5321300"/>
          </a:xfrm>
          <a:prstGeom prst="roundRect">
            <a:avLst>
              <a:gd name="adj" fmla="val 2816"/>
            </a:avLst>
          </a:prstGeom>
          <a:no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GB" sz="2400"/>
          </a:p>
        </p:txBody>
      </p:sp>
      <p:pic>
        <p:nvPicPr>
          <p:cNvPr id="9" name="Picture 9">
            <a:extLst>
              <a:ext uri="{FF2B5EF4-FFF2-40B4-BE49-F238E27FC236}">
                <a16:creationId xmlns:a16="http://schemas.microsoft.com/office/drawing/2014/main" id="{A50FB39B-252F-43E9-A7B3-BABC2E165AE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407651" y="209552"/>
            <a:ext cx="1536700" cy="6900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471382" y="62724"/>
            <a:ext cx="9777281" cy="986840"/>
          </a:xfrm>
        </p:spPr>
        <p:txBody>
          <a:bodyPr/>
          <a:lstStyle/>
          <a:p>
            <a:r>
              <a:rPr lang="en-US"/>
              <a:t>Click to edit Master title style</a:t>
            </a:r>
            <a:endParaRPr lang="en-GB"/>
          </a:p>
        </p:txBody>
      </p:sp>
      <p:sp>
        <p:nvSpPr>
          <p:cNvPr id="5" name="Chart Placeholder 4"/>
          <p:cNvSpPr>
            <a:spLocks noGrp="1"/>
          </p:cNvSpPr>
          <p:nvPr>
            <p:ph type="chart" sz="quarter" idx="10"/>
          </p:nvPr>
        </p:nvSpPr>
        <p:spPr>
          <a:xfrm>
            <a:off x="6346420" y="1201620"/>
            <a:ext cx="5564064" cy="2400000"/>
          </a:xfrm>
        </p:spPr>
        <p:txBody>
          <a:bodyPr rtlCol="0">
            <a:normAutofit/>
          </a:bodyPr>
          <a:lstStyle/>
          <a:p>
            <a:pPr lvl="0"/>
            <a:r>
              <a:rPr lang="en-US" noProof="0"/>
              <a:t>Click icon to add chart</a:t>
            </a:r>
            <a:endParaRPr lang="en-GB" noProof="0"/>
          </a:p>
        </p:txBody>
      </p:sp>
      <p:sp>
        <p:nvSpPr>
          <p:cNvPr id="8" name="Chart Placeholder 4"/>
          <p:cNvSpPr>
            <a:spLocks noGrp="1"/>
          </p:cNvSpPr>
          <p:nvPr>
            <p:ph type="chart" sz="quarter" idx="12"/>
          </p:nvPr>
        </p:nvSpPr>
        <p:spPr>
          <a:xfrm>
            <a:off x="6336001" y="3824660"/>
            <a:ext cx="5574483" cy="2400000"/>
          </a:xfrm>
        </p:spPr>
        <p:txBody>
          <a:bodyPr rtlCol="0">
            <a:normAutofit/>
          </a:bodyPr>
          <a:lstStyle/>
          <a:p>
            <a:pPr lvl="0"/>
            <a:r>
              <a:rPr lang="en-US" noProof="0"/>
              <a:t>Click icon to add chart</a:t>
            </a:r>
            <a:endParaRPr lang="en-GB" noProof="0"/>
          </a:p>
        </p:txBody>
      </p:sp>
      <p:sp>
        <p:nvSpPr>
          <p:cNvPr id="11" name="Chart Placeholder 4"/>
          <p:cNvSpPr>
            <a:spLocks noGrp="1"/>
          </p:cNvSpPr>
          <p:nvPr>
            <p:ph type="chart" sz="quarter" idx="13"/>
          </p:nvPr>
        </p:nvSpPr>
        <p:spPr>
          <a:xfrm>
            <a:off x="299424" y="1203820"/>
            <a:ext cx="5556577" cy="2400000"/>
          </a:xfrm>
        </p:spPr>
        <p:txBody>
          <a:bodyPr rtlCol="0">
            <a:normAutofit/>
          </a:bodyPr>
          <a:lstStyle/>
          <a:p>
            <a:pPr lvl="0"/>
            <a:r>
              <a:rPr lang="en-US" noProof="0"/>
              <a:t>Click icon to add chart</a:t>
            </a:r>
            <a:endParaRPr lang="en-GB" noProof="0"/>
          </a:p>
        </p:txBody>
      </p:sp>
      <p:sp>
        <p:nvSpPr>
          <p:cNvPr id="12" name="Chart Placeholder 4"/>
          <p:cNvSpPr>
            <a:spLocks noGrp="1"/>
          </p:cNvSpPr>
          <p:nvPr>
            <p:ph type="chart" sz="quarter" idx="14"/>
          </p:nvPr>
        </p:nvSpPr>
        <p:spPr>
          <a:xfrm>
            <a:off x="302684" y="3816440"/>
            <a:ext cx="5565928" cy="2400000"/>
          </a:xfrm>
        </p:spPr>
        <p:txBody>
          <a:bodyPr rtlCol="0">
            <a:normAutofit/>
          </a:bodyPr>
          <a:lstStyle/>
          <a:p>
            <a:pPr lvl="0"/>
            <a:r>
              <a:rPr lang="en-US" noProof="0"/>
              <a:t>Click icon to add chart</a:t>
            </a:r>
            <a:endParaRPr lang="en-GB" noProof="0"/>
          </a:p>
        </p:txBody>
      </p:sp>
    </p:spTree>
    <p:extLst>
      <p:ext uri="{BB962C8B-B14F-4D97-AF65-F5344CB8AC3E}">
        <p14:creationId xmlns:p14="http://schemas.microsoft.com/office/powerpoint/2010/main" val="366674547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ext top_2x Charts bottom">
    <p:spTree>
      <p:nvGrpSpPr>
        <p:cNvPr id="1" name=""/>
        <p:cNvGrpSpPr/>
        <p:nvPr/>
      </p:nvGrpSpPr>
      <p:grpSpPr>
        <a:xfrm>
          <a:off x="0" y="0"/>
          <a:ext cx="0" cy="0"/>
          <a:chOff x="0" y="0"/>
          <a:chExt cx="0" cy="0"/>
        </a:xfrm>
      </p:grpSpPr>
      <p:sp>
        <p:nvSpPr>
          <p:cNvPr id="6" name="Rounded Rectangle 8">
            <a:extLst>
              <a:ext uri="{FF2B5EF4-FFF2-40B4-BE49-F238E27FC236}">
                <a16:creationId xmlns:a16="http://schemas.microsoft.com/office/drawing/2014/main" id="{CCAC2852-63A6-4FEE-A2A4-7831BEFFEDF3}"/>
              </a:ext>
            </a:extLst>
          </p:cNvPr>
          <p:cNvSpPr/>
          <p:nvPr/>
        </p:nvSpPr>
        <p:spPr>
          <a:xfrm>
            <a:off x="190500" y="1039285"/>
            <a:ext cx="11821584" cy="5321300"/>
          </a:xfrm>
          <a:prstGeom prst="roundRect">
            <a:avLst>
              <a:gd name="adj" fmla="val 2816"/>
            </a:avLst>
          </a:prstGeom>
          <a:no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GB" sz="2400"/>
          </a:p>
        </p:txBody>
      </p:sp>
      <p:pic>
        <p:nvPicPr>
          <p:cNvPr id="7" name="Picture 9">
            <a:extLst>
              <a:ext uri="{FF2B5EF4-FFF2-40B4-BE49-F238E27FC236}">
                <a16:creationId xmlns:a16="http://schemas.microsoft.com/office/drawing/2014/main" id="{EF7B91E6-720C-41CD-8597-78CC17F1C26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407651" y="209552"/>
            <a:ext cx="1536700" cy="6900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471284" y="62159"/>
            <a:ext cx="9807385" cy="976420"/>
          </a:xfrm>
        </p:spPr>
        <p:txBody>
          <a:bodyPr/>
          <a:lstStyle/>
          <a:p>
            <a:r>
              <a:rPr lang="en-US"/>
              <a:t>Click to edit Master title style</a:t>
            </a:r>
            <a:endParaRPr lang="en-GB"/>
          </a:p>
        </p:txBody>
      </p:sp>
      <p:sp>
        <p:nvSpPr>
          <p:cNvPr id="8" name="Chart Placeholder 4"/>
          <p:cNvSpPr>
            <a:spLocks noGrp="1"/>
          </p:cNvSpPr>
          <p:nvPr>
            <p:ph type="chart" sz="quarter" idx="12"/>
          </p:nvPr>
        </p:nvSpPr>
        <p:spPr>
          <a:xfrm>
            <a:off x="6335999" y="3511715"/>
            <a:ext cx="5574484" cy="2723987"/>
          </a:xfrm>
        </p:spPr>
        <p:txBody>
          <a:bodyPr rtlCol="0">
            <a:normAutofit/>
          </a:bodyPr>
          <a:lstStyle/>
          <a:p>
            <a:pPr lvl="0"/>
            <a:r>
              <a:rPr lang="en-US" noProof="0"/>
              <a:t>Click icon to add chart</a:t>
            </a:r>
            <a:endParaRPr lang="en-GB" noProof="0"/>
          </a:p>
        </p:txBody>
      </p:sp>
      <p:sp>
        <p:nvSpPr>
          <p:cNvPr id="12" name="Chart Placeholder 4"/>
          <p:cNvSpPr>
            <a:spLocks noGrp="1"/>
          </p:cNvSpPr>
          <p:nvPr>
            <p:ph type="chart" sz="quarter" idx="14"/>
          </p:nvPr>
        </p:nvSpPr>
        <p:spPr>
          <a:xfrm>
            <a:off x="302684" y="3501293"/>
            <a:ext cx="5667360" cy="2734409"/>
          </a:xfrm>
        </p:spPr>
        <p:txBody>
          <a:bodyPr rtlCol="0">
            <a:normAutofit/>
          </a:bodyPr>
          <a:lstStyle/>
          <a:p>
            <a:pPr lvl="0"/>
            <a:r>
              <a:rPr lang="en-US" noProof="0"/>
              <a:t>Click icon to add chart</a:t>
            </a:r>
            <a:endParaRPr lang="en-GB" noProof="0"/>
          </a:p>
        </p:txBody>
      </p:sp>
      <p:sp>
        <p:nvSpPr>
          <p:cNvPr id="4" name="Text Placeholder 3"/>
          <p:cNvSpPr>
            <a:spLocks noGrp="1"/>
          </p:cNvSpPr>
          <p:nvPr>
            <p:ph type="body" sz="quarter" idx="15"/>
          </p:nvPr>
        </p:nvSpPr>
        <p:spPr>
          <a:xfrm>
            <a:off x="302684" y="1208619"/>
            <a:ext cx="11607800" cy="2094684"/>
          </a:xfrm>
        </p:spPr>
        <p:txBody>
          <a:bodyPr/>
          <a:lstStyle/>
          <a:p>
            <a:pPr lvl="0"/>
            <a:r>
              <a:rPr lang="en-US"/>
              <a:t>Click to edit Master text styles</a:t>
            </a:r>
          </a:p>
          <a:p>
            <a:pPr lvl="1"/>
            <a:r>
              <a:rPr lang="en-US"/>
              <a:t>Second level</a:t>
            </a:r>
          </a:p>
        </p:txBody>
      </p:sp>
    </p:spTree>
    <p:extLst>
      <p:ext uri="{BB962C8B-B14F-4D97-AF65-F5344CB8AC3E}">
        <p14:creationId xmlns:p14="http://schemas.microsoft.com/office/powerpoint/2010/main" val="392345909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2" name="Picture 8">
            <a:extLst>
              <a:ext uri="{FF2B5EF4-FFF2-40B4-BE49-F238E27FC236}">
                <a16:creationId xmlns:a16="http://schemas.microsoft.com/office/drawing/2014/main" id="{BAE7A20B-F1F5-4658-A937-0254B36A688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407651" y="209552"/>
            <a:ext cx="1536700" cy="6900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5477946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Colours">
    <p:spTree>
      <p:nvGrpSpPr>
        <p:cNvPr id="1" name=""/>
        <p:cNvGrpSpPr/>
        <p:nvPr/>
      </p:nvGrpSpPr>
      <p:grpSpPr>
        <a:xfrm>
          <a:off x="0" y="0"/>
          <a:ext cx="0" cy="0"/>
          <a:chOff x="0" y="0"/>
          <a:chExt cx="0" cy="0"/>
        </a:xfrm>
      </p:grpSpPr>
      <p:grpSp>
        <p:nvGrpSpPr>
          <p:cNvPr id="2" name="Group 8">
            <a:extLst>
              <a:ext uri="{FF2B5EF4-FFF2-40B4-BE49-F238E27FC236}">
                <a16:creationId xmlns:a16="http://schemas.microsoft.com/office/drawing/2014/main" id="{6D306E2A-44CD-4349-ABB3-B8047885B0B2}"/>
              </a:ext>
            </a:extLst>
          </p:cNvPr>
          <p:cNvGrpSpPr>
            <a:grpSpLocks/>
          </p:cNvGrpSpPr>
          <p:nvPr/>
        </p:nvGrpSpPr>
        <p:grpSpPr bwMode="auto">
          <a:xfrm>
            <a:off x="393701" y="2595034"/>
            <a:ext cx="11224684" cy="3901017"/>
            <a:chOff x="193868" y="1056975"/>
            <a:chExt cx="6768824" cy="2043839"/>
          </a:xfrm>
        </p:grpSpPr>
        <p:sp>
          <p:nvSpPr>
            <p:cNvPr id="3" name="Rectangle 2">
              <a:extLst>
                <a:ext uri="{FF2B5EF4-FFF2-40B4-BE49-F238E27FC236}">
                  <a16:creationId xmlns:a16="http://schemas.microsoft.com/office/drawing/2014/main" id="{9A26CFE9-59AD-4C1C-9065-FF8672A197DF}"/>
                </a:ext>
              </a:extLst>
            </p:cNvPr>
            <p:cNvSpPr/>
            <p:nvPr/>
          </p:nvSpPr>
          <p:spPr>
            <a:xfrm>
              <a:off x="193868" y="1058084"/>
              <a:ext cx="806694" cy="699762"/>
            </a:xfrm>
            <a:prstGeom prst="rect">
              <a:avLst/>
            </a:prstGeom>
            <a:solidFill>
              <a:srgbClr val="00277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2400">
                <a:solidFill>
                  <a:schemeClr val="tx2"/>
                </a:solidFill>
              </a:endParaRPr>
            </a:p>
          </p:txBody>
        </p:sp>
        <p:sp>
          <p:nvSpPr>
            <p:cNvPr id="4" name="Rectangle 3">
              <a:extLst>
                <a:ext uri="{FF2B5EF4-FFF2-40B4-BE49-F238E27FC236}">
                  <a16:creationId xmlns:a16="http://schemas.microsoft.com/office/drawing/2014/main" id="{82E195FF-A74F-4A40-9436-D0C25849CEE8}"/>
                </a:ext>
              </a:extLst>
            </p:cNvPr>
            <p:cNvSpPr/>
            <p:nvPr/>
          </p:nvSpPr>
          <p:spPr>
            <a:xfrm>
              <a:off x="193868" y="2103846"/>
              <a:ext cx="806694" cy="700871"/>
            </a:xfrm>
            <a:prstGeom prst="rect">
              <a:avLst/>
            </a:prstGeom>
            <a:solidFill>
              <a:srgbClr val="00A1D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2400">
                <a:solidFill>
                  <a:schemeClr val="tx2"/>
                </a:solidFill>
              </a:endParaRPr>
            </a:p>
          </p:txBody>
        </p:sp>
        <p:sp>
          <p:nvSpPr>
            <p:cNvPr id="5" name="TextBox 11">
              <a:extLst>
                <a:ext uri="{FF2B5EF4-FFF2-40B4-BE49-F238E27FC236}">
                  <a16:creationId xmlns:a16="http://schemas.microsoft.com/office/drawing/2014/main" id="{11A75EBE-F18A-4798-BBBD-8EBCC8F32CB7}"/>
                </a:ext>
              </a:extLst>
            </p:cNvPr>
            <p:cNvSpPr txBox="1">
              <a:spLocks noChangeArrowheads="1"/>
            </p:cNvSpPr>
            <p:nvPr/>
          </p:nvSpPr>
          <p:spPr bwMode="auto">
            <a:xfrm>
              <a:off x="193868" y="1769985"/>
              <a:ext cx="806498" cy="2880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eaLnBrk="1" hangingPunct="1">
                <a:lnSpc>
                  <a:spcPct val="110000"/>
                </a:lnSpc>
                <a:spcBef>
                  <a:spcPts val="800"/>
                </a:spcBef>
                <a:spcAft>
                  <a:spcPts val="667"/>
                </a:spcAft>
              </a:pPr>
              <a:r>
                <a:rPr lang="en-GB" altLang="en-US" sz="1467">
                  <a:cs typeface="Arial" panose="020B0604020202020204" pitchFamily="34" charset="0"/>
                </a:rPr>
                <a:t>0 / 39 / 118</a:t>
              </a:r>
            </a:p>
          </p:txBody>
        </p:sp>
        <p:sp>
          <p:nvSpPr>
            <p:cNvPr id="6" name="TextBox 12">
              <a:extLst>
                <a:ext uri="{FF2B5EF4-FFF2-40B4-BE49-F238E27FC236}">
                  <a16:creationId xmlns:a16="http://schemas.microsoft.com/office/drawing/2014/main" id="{6782551D-DAF0-4B4B-8036-43C524B7CB24}"/>
                </a:ext>
              </a:extLst>
            </p:cNvPr>
            <p:cNvSpPr txBox="1">
              <a:spLocks noChangeArrowheads="1"/>
            </p:cNvSpPr>
            <p:nvPr/>
          </p:nvSpPr>
          <p:spPr bwMode="auto">
            <a:xfrm>
              <a:off x="193868" y="2812779"/>
              <a:ext cx="806498" cy="2880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eaLnBrk="1" hangingPunct="1">
                <a:lnSpc>
                  <a:spcPct val="110000"/>
                </a:lnSpc>
                <a:spcBef>
                  <a:spcPts val="800"/>
                </a:spcBef>
                <a:spcAft>
                  <a:spcPts val="667"/>
                </a:spcAft>
              </a:pPr>
              <a:r>
                <a:rPr lang="en-GB" altLang="en-US" sz="1467">
                  <a:cs typeface="Arial" panose="020B0604020202020204" pitchFamily="34" charset="0"/>
                </a:rPr>
                <a:t>0 / 161 / 222</a:t>
              </a:r>
            </a:p>
          </p:txBody>
        </p:sp>
        <p:sp>
          <p:nvSpPr>
            <p:cNvPr id="7" name="Rectangle 6">
              <a:extLst>
                <a:ext uri="{FF2B5EF4-FFF2-40B4-BE49-F238E27FC236}">
                  <a16:creationId xmlns:a16="http://schemas.microsoft.com/office/drawing/2014/main" id="{CB89FC95-EE5B-4B92-8E32-7199340B7F6F}"/>
                </a:ext>
              </a:extLst>
            </p:cNvPr>
            <p:cNvSpPr/>
            <p:nvPr/>
          </p:nvSpPr>
          <p:spPr>
            <a:xfrm>
              <a:off x="1188195" y="1056975"/>
              <a:ext cx="805417" cy="700871"/>
            </a:xfrm>
            <a:prstGeom prst="rect">
              <a:avLst/>
            </a:prstGeom>
            <a:solidFill>
              <a:srgbClr val="1E9D8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2400">
                <a:solidFill>
                  <a:schemeClr val="tx2"/>
                </a:solidFill>
              </a:endParaRPr>
            </a:p>
          </p:txBody>
        </p:sp>
        <p:sp>
          <p:nvSpPr>
            <p:cNvPr id="8" name="Rectangle 7">
              <a:extLst>
                <a:ext uri="{FF2B5EF4-FFF2-40B4-BE49-F238E27FC236}">
                  <a16:creationId xmlns:a16="http://schemas.microsoft.com/office/drawing/2014/main" id="{AF096DCB-DCB3-486E-8263-A040BE1E509C}"/>
                </a:ext>
              </a:extLst>
            </p:cNvPr>
            <p:cNvSpPr/>
            <p:nvPr/>
          </p:nvSpPr>
          <p:spPr>
            <a:xfrm>
              <a:off x="1188195" y="2102738"/>
              <a:ext cx="805417" cy="700871"/>
            </a:xfrm>
            <a:prstGeom prst="rect">
              <a:avLst/>
            </a:prstGeom>
            <a:solidFill>
              <a:srgbClr val="00759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2400">
                <a:solidFill>
                  <a:schemeClr val="tx2"/>
                </a:solidFill>
              </a:endParaRPr>
            </a:p>
          </p:txBody>
        </p:sp>
        <p:sp>
          <p:nvSpPr>
            <p:cNvPr id="9" name="TextBox 15">
              <a:extLst>
                <a:ext uri="{FF2B5EF4-FFF2-40B4-BE49-F238E27FC236}">
                  <a16:creationId xmlns:a16="http://schemas.microsoft.com/office/drawing/2014/main" id="{DD3F50F0-0007-431F-944C-9B1ACB52D947}"/>
                </a:ext>
              </a:extLst>
            </p:cNvPr>
            <p:cNvSpPr txBox="1">
              <a:spLocks noChangeArrowheads="1"/>
            </p:cNvSpPr>
            <p:nvPr/>
          </p:nvSpPr>
          <p:spPr bwMode="auto">
            <a:xfrm>
              <a:off x="1187589" y="1769059"/>
              <a:ext cx="806498" cy="2880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eaLnBrk="1" hangingPunct="1">
                <a:lnSpc>
                  <a:spcPct val="110000"/>
                </a:lnSpc>
                <a:spcBef>
                  <a:spcPts val="800"/>
                </a:spcBef>
                <a:spcAft>
                  <a:spcPts val="667"/>
                </a:spcAft>
              </a:pPr>
              <a:r>
                <a:rPr lang="en-GB" altLang="en-US" sz="1467">
                  <a:cs typeface="Arial" panose="020B0604020202020204" pitchFamily="34" charset="0"/>
                </a:rPr>
                <a:t>30 / 157 / 139</a:t>
              </a:r>
            </a:p>
          </p:txBody>
        </p:sp>
        <p:sp>
          <p:nvSpPr>
            <p:cNvPr id="10" name="TextBox 16">
              <a:extLst>
                <a:ext uri="{FF2B5EF4-FFF2-40B4-BE49-F238E27FC236}">
                  <a16:creationId xmlns:a16="http://schemas.microsoft.com/office/drawing/2014/main" id="{6E38B269-3E66-4899-A57A-3E358A8B7B23}"/>
                </a:ext>
              </a:extLst>
            </p:cNvPr>
            <p:cNvSpPr txBox="1">
              <a:spLocks noChangeArrowheads="1"/>
            </p:cNvSpPr>
            <p:nvPr/>
          </p:nvSpPr>
          <p:spPr bwMode="auto">
            <a:xfrm>
              <a:off x="1187589" y="2811853"/>
              <a:ext cx="806498" cy="2880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eaLnBrk="1" hangingPunct="1">
                <a:lnSpc>
                  <a:spcPct val="110000"/>
                </a:lnSpc>
                <a:spcBef>
                  <a:spcPts val="800"/>
                </a:spcBef>
                <a:spcAft>
                  <a:spcPts val="667"/>
                </a:spcAft>
              </a:pPr>
              <a:r>
                <a:rPr lang="en-GB" altLang="en-US" sz="1467">
                  <a:cs typeface="Arial" panose="020B0604020202020204" pitchFamily="34" charset="0"/>
                </a:rPr>
                <a:t>0 / 117 / 154</a:t>
              </a:r>
            </a:p>
          </p:txBody>
        </p:sp>
        <p:sp>
          <p:nvSpPr>
            <p:cNvPr id="11" name="Rectangle 10">
              <a:extLst>
                <a:ext uri="{FF2B5EF4-FFF2-40B4-BE49-F238E27FC236}">
                  <a16:creationId xmlns:a16="http://schemas.microsoft.com/office/drawing/2014/main" id="{4B1AF9F7-7364-4A57-A8DB-A0EEBF748127}"/>
                </a:ext>
              </a:extLst>
            </p:cNvPr>
            <p:cNvSpPr/>
            <p:nvPr/>
          </p:nvSpPr>
          <p:spPr>
            <a:xfrm>
              <a:off x="2181245" y="1056975"/>
              <a:ext cx="806694" cy="700871"/>
            </a:xfrm>
            <a:prstGeom prst="rect">
              <a:avLst/>
            </a:prstGeom>
            <a:solidFill>
              <a:srgbClr val="CED64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2400">
                <a:solidFill>
                  <a:schemeClr val="tx2"/>
                </a:solidFill>
              </a:endParaRPr>
            </a:p>
          </p:txBody>
        </p:sp>
        <p:sp>
          <p:nvSpPr>
            <p:cNvPr id="12" name="Rectangle 11">
              <a:extLst>
                <a:ext uri="{FF2B5EF4-FFF2-40B4-BE49-F238E27FC236}">
                  <a16:creationId xmlns:a16="http://schemas.microsoft.com/office/drawing/2014/main" id="{93F5CBBF-796C-41AB-AC3B-E50E37A8EFF5}"/>
                </a:ext>
              </a:extLst>
            </p:cNvPr>
            <p:cNvSpPr/>
            <p:nvPr/>
          </p:nvSpPr>
          <p:spPr>
            <a:xfrm>
              <a:off x="2181245" y="2102738"/>
              <a:ext cx="806694" cy="700871"/>
            </a:xfrm>
            <a:prstGeom prst="rect">
              <a:avLst/>
            </a:prstGeom>
            <a:solidFill>
              <a:srgbClr val="85CDD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2400">
                <a:solidFill>
                  <a:schemeClr val="tx2"/>
                </a:solidFill>
              </a:endParaRPr>
            </a:p>
          </p:txBody>
        </p:sp>
        <p:sp>
          <p:nvSpPr>
            <p:cNvPr id="13" name="TextBox 19">
              <a:extLst>
                <a:ext uri="{FF2B5EF4-FFF2-40B4-BE49-F238E27FC236}">
                  <a16:creationId xmlns:a16="http://schemas.microsoft.com/office/drawing/2014/main" id="{881AD69E-4CE7-44E6-A3C4-C092E98DA82B}"/>
                </a:ext>
              </a:extLst>
            </p:cNvPr>
            <p:cNvSpPr txBox="1">
              <a:spLocks noChangeArrowheads="1"/>
            </p:cNvSpPr>
            <p:nvPr/>
          </p:nvSpPr>
          <p:spPr bwMode="auto">
            <a:xfrm>
              <a:off x="2181310" y="1769059"/>
              <a:ext cx="806498" cy="2880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eaLnBrk="1" hangingPunct="1">
                <a:lnSpc>
                  <a:spcPct val="110000"/>
                </a:lnSpc>
                <a:spcBef>
                  <a:spcPts val="800"/>
                </a:spcBef>
                <a:spcAft>
                  <a:spcPts val="667"/>
                </a:spcAft>
              </a:pPr>
              <a:r>
                <a:rPr lang="en-GB" altLang="en-US" sz="1467">
                  <a:cs typeface="Arial" panose="020B0604020202020204" pitchFamily="34" charset="0"/>
                </a:rPr>
                <a:t>206 / 214 / 75</a:t>
              </a:r>
            </a:p>
          </p:txBody>
        </p:sp>
        <p:sp>
          <p:nvSpPr>
            <p:cNvPr id="14" name="TextBox 20">
              <a:extLst>
                <a:ext uri="{FF2B5EF4-FFF2-40B4-BE49-F238E27FC236}">
                  <a16:creationId xmlns:a16="http://schemas.microsoft.com/office/drawing/2014/main" id="{94A867CB-4AF4-4C08-B18B-61DF481107A2}"/>
                </a:ext>
              </a:extLst>
            </p:cNvPr>
            <p:cNvSpPr txBox="1">
              <a:spLocks noChangeArrowheads="1"/>
            </p:cNvSpPr>
            <p:nvPr/>
          </p:nvSpPr>
          <p:spPr bwMode="auto">
            <a:xfrm>
              <a:off x="2181310" y="2811853"/>
              <a:ext cx="806498" cy="2880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eaLnBrk="1" hangingPunct="1">
                <a:lnSpc>
                  <a:spcPct val="110000"/>
                </a:lnSpc>
                <a:spcBef>
                  <a:spcPts val="800"/>
                </a:spcBef>
                <a:spcAft>
                  <a:spcPts val="667"/>
                </a:spcAft>
              </a:pPr>
              <a:r>
                <a:rPr lang="en-GB" altLang="en-US" sz="1467">
                  <a:cs typeface="Arial" panose="020B0604020202020204" pitchFamily="34" charset="0"/>
                </a:rPr>
                <a:t>133 / 205 / 219</a:t>
              </a:r>
            </a:p>
          </p:txBody>
        </p:sp>
        <p:sp>
          <p:nvSpPr>
            <p:cNvPr id="15" name="Rectangle 14">
              <a:extLst>
                <a:ext uri="{FF2B5EF4-FFF2-40B4-BE49-F238E27FC236}">
                  <a16:creationId xmlns:a16="http://schemas.microsoft.com/office/drawing/2014/main" id="{FFF5F192-993A-47BA-973C-90022DAD9F4F}"/>
                </a:ext>
              </a:extLst>
            </p:cNvPr>
            <p:cNvSpPr/>
            <p:nvPr/>
          </p:nvSpPr>
          <p:spPr>
            <a:xfrm>
              <a:off x="3175571" y="1056975"/>
              <a:ext cx="805418" cy="700871"/>
            </a:xfrm>
            <a:prstGeom prst="rect">
              <a:avLst/>
            </a:prstGeom>
            <a:solidFill>
              <a:srgbClr val="FF6D2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2400">
                <a:solidFill>
                  <a:schemeClr val="tx2"/>
                </a:solidFill>
              </a:endParaRPr>
            </a:p>
          </p:txBody>
        </p:sp>
        <p:sp>
          <p:nvSpPr>
            <p:cNvPr id="16" name="Rectangle 15">
              <a:extLst>
                <a:ext uri="{FF2B5EF4-FFF2-40B4-BE49-F238E27FC236}">
                  <a16:creationId xmlns:a16="http://schemas.microsoft.com/office/drawing/2014/main" id="{7992D836-8C54-4F57-BD6C-8A664883B9B1}"/>
                </a:ext>
              </a:extLst>
            </p:cNvPr>
            <p:cNvSpPr/>
            <p:nvPr/>
          </p:nvSpPr>
          <p:spPr>
            <a:xfrm>
              <a:off x="3175571" y="2102738"/>
              <a:ext cx="805418" cy="700871"/>
            </a:xfrm>
            <a:prstGeom prst="rect">
              <a:avLst/>
            </a:prstGeom>
            <a:solidFill>
              <a:srgbClr val="4B306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2400">
                <a:solidFill>
                  <a:schemeClr val="tx2"/>
                </a:solidFill>
              </a:endParaRPr>
            </a:p>
          </p:txBody>
        </p:sp>
        <p:sp>
          <p:nvSpPr>
            <p:cNvPr id="17" name="TextBox 23">
              <a:extLst>
                <a:ext uri="{FF2B5EF4-FFF2-40B4-BE49-F238E27FC236}">
                  <a16:creationId xmlns:a16="http://schemas.microsoft.com/office/drawing/2014/main" id="{965665E9-8619-49EC-8663-2E5841C4B081}"/>
                </a:ext>
              </a:extLst>
            </p:cNvPr>
            <p:cNvSpPr txBox="1">
              <a:spLocks noChangeArrowheads="1"/>
            </p:cNvSpPr>
            <p:nvPr/>
          </p:nvSpPr>
          <p:spPr bwMode="auto">
            <a:xfrm>
              <a:off x="3175031" y="1769059"/>
              <a:ext cx="806498" cy="2880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eaLnBrk="1" hangingPunct="1">
                <a:lnSpc>
                  <a:spcPct val="110000"/>
                </a:lnSpc>
                <a:spcBef>
                  <a:spcPts val="800"/>
                </a:spcBef>
                <a:spcAft>
                  <a:spcPts val="667"/>
                </a:spcAft>
              </a:pPr>
              <a:r>
                <a:rPr lang="en-GB" altLang="en-US" sz="1467">
                  <a:cs typeface="Arial" panose="020B0604020202020204" pitchFamily="34" charset="0"/>
                </a:rPr>
                <a:t>255 / 109 / 34</a:t>
              </a:r>
            </a:p>
          </p:txBody>
        </p:sp>
        <p:sp>
          <p:nvSpPr>
            <p:cNvPr id="18" name="TextBox 24">
              <a:extLst>
                <a:ext uri="{FF2B5EF4-FFF2-40B4-BE49-F238E27FC236}">
                  <a16:creationId xmlns:a16="http://schemas.microsoft.com/office/drawing/2014/main" id="{C383470E-608B-459B-80E9-6AF88C297EC3}"/>
                </a:ext>
              </a:extLst>
            </p:cNvPr>
            <p:cNvSpPr txBox="1">
              <a:spLocks noChangeArrowheads="1"/>
            </p:cNvSpPr>
            <p:nvPr/>
          </p:nvSpPr>
          <p:spPr bwMode="auto">
            <a:xfrm>
              <a:off x="3175031" y="2811853"/>
              <a:ext cx="806498" cy="2880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eaLnBrk="1" hangingPunct="1">
                <a:lnSpc>
                  <a:spcPct val="110000"/>
                </a:lnSpc>
                <a:spcBef>
                  <a:spcPts val="800"/>
                </a:spcBef>
                <a:spcAft>
                  <a:spcPts val="667"/>
                </a:spcAft>
              </a:pPr>
              <a:r>
                <a:rPr lang="en-GB" altLang="en-US" sz="1467">
                  <a:cs typeface="Arial" panose="020B0604020202020204" pitchFamily="34" charset="0"/>
                </a:rPr>
                <a:t>75 / 48 / 106</a:t>
              </a:r>
            </a:p>
          </p:txBody>
        </p:sp>
        <p:sp>
          <p:nvSpPr>
            <p:cNvPr id="19" name="Rectangle 18">
              <a:extLst>
                <a:ext uri="{FF2B5EF4-FFF2-40B4-BE49-F238E27FC236}">
                  <a16:creationId xmlns:a16="http://schemas.microsoft.com/office/drawing/2014/main" id="{A54EC553-3558-4335-9303-7E666AB1C282}"/>
                </a:ext>
              </a:extLst>
            </p:cNvPr>
            <p:cNvSpPr/>
            <p:nvPr/>
          </p:nvSpPr>
          <p:spPr>
            <a:xfrm>
              <a:off x="4168621" y="1056975"/>
              <a:ext cx="806694" cy="700871"/>
            </a:xfrm>
            <a:prstGeom prst="rect">
              <a:avLst/>
            </a:prstGeom>
            <a:solidFill>
              <a:srgbClr val="F8DE6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2400">
                <a:solidFill>
                  <a:schemeClr val="tx2"/>
                </a:solidFill>
              </a:endParaRPr>
            </a:p>
          </p:txBody>
        </p:sp>
        <p:sp>
          <p:nvSpPr>
            <p:cNvPr id="20" name="Rectangle 19">
              <a:extLst>
                <a:ext uri="{FF2B5EF4-FFF2-40B4-BE49-F238E27FC236}">
                  <a16:creationId xmlns:a16="http://schemas.microsoft.com/office/drawing/2014/main" id="{88A3C6E7-4914-4685-9273-F5EBB8C7919A}"/>
                </a:ext>
              </a:extLst>
            </p:cNvPr>
            <p:cNvSpPr/>
            <p:nvPr/>
          </p:nvSpPr>
          <p:spPr>
            <a:xfrm>
              <a:off x="4168621" y="2102738"/>
              <a:ext cx="806694" cy="700871"/>
            </a:xfrm>
            <a:prstGeom prst="rect">
              <a:avLst/>
            </a:prstGeom>
            <a:solidFill>
              <a:srgbClr val="A5A2C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2400">
                <a:solidFill>
                  <a:schemeClr val="tx2"/>
                </a:solidFill>
              </a:endParaRPr>
            </a:p>
          </p:txBody>
        </p:sp>
        <p:sp>
          <p:nvSpPr>
            <p:cNvPr id="21" name="TextBox 27">
              <a:extLst>
                <a:ext uri="{FF2B5EF4-FFF2-40B4-BE49-F238E27FC236}">
                  <a16:creationId xmlns:a16="http://schemas.microsoft.com/office/drawing/2014/main" id="{0BF590BE-602A-4A05-A53C-0E915EFB36D7}"/>
                </a:ext>
              </a:extLst>
            </p:cNvPr>
            <p:cNvSpPr txBox="1">
              <a:spLocks noChangeArrowheads="1"/>
            </p:cNvSpPr>
            <p:nvPr/>
          </p:nvSpPr>
          <p:spPr bwMode="auto">
            <a:xfrm>
              <a:off x="4168752" y="1769059"/>
              <a:ext cx="806498" cy="2880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eaLnBrk="1" hangingPunct="1">
                <a:lnSpc>
                  <a:spcPct val="110000"/>
                </a:lnSpc>
                <a:spcBef>
                  <a:spcPts val="800"/>
                </a:spcBef>
                <a:spcAft>
                  <a:spcPts val="667"/>
                </a:spcAft>
              </a:pPr>
              <a:r>
                <a:rPr lang="en-GB" altLang="en-US" sz="1467">
                  <a:cs typeface="Arial" panose="020B0604020202020204" pitchFamily="34" charset="0"/>
                </a:rPr>
                <a:t>248 / 222 110</a:t>
              </a:r>
            </a:p>
          </p:txBody>
        </p:sp>
        <p:sp>
          <p:nvSpPr>
            <p:cNvPr id="22" name="TextBox 28">
              <a:extLst>
                <a:ext uri="{FF2B5EF4-FFF2-40B4-BE49-F238E27FC236}">
                  <a16:creationId xmlns:a16="http://schemas.microsoft.com/office/drawing/2014/main" id="{6B4F293F-54DE-4130-8312-C638F97B9D20}"/>
                </a:ext>
              </a:extLst>
            </p:cNvPr>
            <p:cNvSpPr txBox="1">
              <a:spLocks noChangeArrowheads="1"/>
            </p:cNvSpPr>
            <p:nvPr/>
          </p:nvSpPr>
          <p:spPr bwMode="auto">
            <a:xfrm>
              <a:off x="4168752" y="2811853"/>
              <a:ext cx="806498" cy="2880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eaLnBrk="1" hangingPunct="1">
                <a:lnSpc>
                  <a:spcPct val="110000"/>
                </a:lnSpc>
                <a:spcBef>
                  <a:spcPts val="800"/>
                </a:spcBef>
                <a:spcAft>
                  <a:spcPts val="667"/>
                </a:spcAft>
              </a:pPr>
              <a:r>
                <a:rPr lang="en-GB" altLang="en-US" sz="1467">
                  <a:cs typeface="Arial" panose="020B0604020202020204" pitchFamily="34" charset="0"/>
                </a:rPr>
                <a:t>165 / 162 198</a:t>
              </a:r>
            </a:p>
          </p:txBody>
        </p:sp>
        <p:sp>
          <p:nvSpPr>
            <p:cNvPr id="23" name="Rectangle 22">
              <a:extLst>
                <a:ext uri="{FF2B5EF4-FFF2-40B4-BE49-F238E27FC236}">
                  <a16:creationId xmlns:a16="http://schemas.microsoft.com/office/drawing/2014/main" id="{E9CF3E50-B124-4EF2-8FFF-A390A91581B4}"/>
                </a:ext>
              </a:extLst>
            </p:cNvPr>
            <p:cNvSpPr/>
            <p:nvPr/>
          </p:nvSpPr>
          <p:spPr>
            <a:xfrm>
              <a:off x="5162948" y="1056975"/>
              <a:ext cx="805417" cy="700871"/>
            </a:xfrm>
            <a:prstGeom prst="rect">
              <a:avLst/>
            </a:prstGeom>
            <a:solidFill>
              <a:srgbClr val="6A1A4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2400">
                <a:solidFill>
                  <a:schemeClr val="tx2"/>
                </a:solidFill>
              </a:endParaRPr>
            </a:p>
          </p:txBody>
        </p:sp>
        <p:sp>
          <p:nvSpPr>
            <p:cNvPr id="24" name="Rectangle 23">
              <a:extLst>
                <a:ext uri="{FF2B5EF4-FFF2-40B4-BE49-F238E27FC236}">
                  <a16:creationId xmlns:a16="http://schemas.microsoft.com/office/drawing/2014/main" id="{D61BE3B6-85CD-488F-8EAE-712D2CF3E925}"/>
                </a:ext>
              </a:extLst>
            </p:cNvPr>
            <p:cNvSpPr/>
            <p:nvPr/>
          </p:nvSpPr>
          <p:spPr>
            <a:xfrm>
              <a:off x="5162948" y="2102738"/>
              <a:ext cx="805417" cy="700871"/>
            </a:xfrm>
            <a:prstGeom prst="rect">
              <a:avLst/>
            </a:prstGeom>
            <a:solidFill>
              <a:srgbClr val="37424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2400">
                <a:solidFill>
                  <a:schemeClr val="tx2"/>
                </a:solidFill>
              </a:endParaRPr>
            </a:p>
          </p:txBody>
        </p:sp>
        <p:sp>
          <p:nvSpPr>
            <p:cNvPr id="25" name="TextBox 31">
              <a:extLst>
                <a:ext uri="{FF2B5EF4-FFF2-40B4-BE49-F238E27FC236}">
                  <a16:creationId xmlns:a16="http://schemas.microsoft.com/office/drawing/2014/main" id="{B0380402-8BAA-41A7-BCBF-993FC9FBDC01}"/>
                </a:ext>
              </a:extLst>
            </p:cNvPr>
            <p:cNvSpPr txBox="1">
              <a:spLocks noChangeArrowheads="1"/>
            </p:cNvSpPr>
            <p:nvPr/>
          </p:nvSpPr>
          <p:spPr bwMode="auto">
            <a:xfrm>
              <a:off x="5162473" y="1769059"/>
              <a:ext cx="806498" cy="2880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eaLnBrk="1" hangingPunct="1">
                <a:lnSpc>
                  <a:spcPct val="110000"/>
                </a:lnSpc>
                <a:spcBef>
                  <a:spcPts val="800"/>
                </a:spcBef>
                <a:spcAft>
                  <a:spcPts val="667"/>
                </a:spcAft>
              </a:pPr>
              <a:r>
                <a:rPr lang="en-GB" altLang="en-US" sz="1467">
                  <a:cs typeface="Arial" panose="020B0604020202020204" pitchFamily="34" charset="0"/>
                </a:rPr>
                <a:t>106 / 26 / 65</a:t>
              </a:r>
            </a:p>
          </p:txBody>
        </p:sp>
        <p:sp>
          <p:nvSpPr>
            <p:cNvPr id="26" name="TextBox 32">
              <a:extLst>
                <a:ext uri="{FF2B5EF4-FFF2-40B4-BE49-F238E27FC236}">
                  <a16:creationId xmlns:a16="http://schemas.microsoft.com/office/drawing/2014/main" id="{C2D24F97-8A31-4D20-9D24-10004447A1E1}"/>
                </a:ext>
              </a:extLst>
            </p:cNvPr>
            <p:cNvSpPr txBox="1">
              <a:spLocks noChangeArrowheads="1"/>
            </p:cNvSpPr>
            <p:nvPr/>
          </p:nvSpPr>
          <p:spPr bwMode="auto">
            <a:xfrm>
              <a:off x="5162473" y="2811853"/>
              <a:ext cx="806498" cy="2880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eaLnBrk="1" hangingPunct="1">
                <a:lnSpc>
                  <a:spcPct val="110000"/>
                </a:lnSpc>
                <a:spcBef>
                  <a:spcPts val="800"/>
                </a:spcBef>
                <a:spcAft>
                  <a:spcPts val="667"/>
                </a:spcAft>
              </a:pPr>
              <a:r>
                <a:rPr lang="en-GB" altLang="en-US" sz="1467">
                  <a:cs typeface="Arial" panose="020B0604020202020204" pitchFamily="34" charset="0"/>
                </a:rPr>
                <a:t>55 / 66 / 74</a:t>
              </a:r>
            </a:p>
          </p:txBody>
        </p:sp>
        <p:sp>
          <p:nvSpPr>
            <p:cNvPr id="27" name="Rectangle 26">
              <a:extLst>
                <a:ext uri="{FF2B5EF4-FFF2-40B4-BE49-F238E27FC236}">
                  <a16:creationId xmlns:a16="http://schemas.microsoft.com/office/drawing/2014/main" id="{29C79DC8-7004-4162-B2EE-C87BD0797816}"/>
                </a:ext>
              </a:extLst>
            </p:cNvPr>
            <p:cNvSpPr/>
            <p:nvPr/>
          </p:nvSpPr>
          <p:spPr>
            <a:xfrm>
              <a:off x="6155998" y="1056975"/>
              <a:ext cx="806694" cy="700871"/>
            </a:xfrm>
            <a:prstGeom prst="rect">
              <a:avLst/>
            </a:prstGeom>
            <a:solidFill>
              <a:srgbClr val="AA194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2400">
                <a:solidFill>
                  <a:schemeClr val="tx2"/>
                </a:solidFill>
              </a:endParaRPr>
            </a:p>
          </p:txBody>
        </p:sp>
        <p:sp>
          <p:nvSpPr>
            <p:cNvPr id="28" name="Rectangle 27">
              <a:extLst>
                <a:ext uri="{FF2B5EF4-FFF2-40B4-BE49-F238E27FC236}">
                  <a16:creationId xmlns:a16="http://schemas.microsoft.com/office/drawing/2014/main" id="{079ECCD5-4C59-42B9-AF16-639FF69B17FD}"/>
                </a:ext>
              </a:extLst>
            </p:cNvPr>
            <p:cNvSpPr/>
            <p:nvPr/>
          </p:nvSpPr>
          <p:spPr>
            <a:xfrm>
              <a:off x="6155998" y="2102738"/>
              <a:ext cx="806694" cy="700871"/>
            </a:xfrm>
            <a:prstGeom prst="rect">
              <a:avLst/>
            </a:prstGeom>
            <a:solidFill>
              <a:srgbClr val="A5ACA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2400">
                <a:solidFill>
                  <a:schemeClr val="tx2"/>
                </a:solidFill>
              </a:endParaRPr>
            </a:p>
          </p:txBody>
        </p:sp>
        <p:sp>
          <p:nvSpPr>
            <p:cNvPr id="29" name="TextBox 35">
              <a:extLst>
                <a:ext uri="{FF2B5EF4-FFF2-40B4-BE49-F238E27FC236}">
                  <a16:creationId xmlns:a16="http://schemas.microsoft.com/office/drawing/2014/main" id="{612AFAA3-510B-456D-AACC-AEB552A1F7E2}"/>
                </a:ext>
              </a:extLst>
            </p:cNvPr>
            <p:cNvSpPr txBox="1">
              <a:spLocks noChangeArrowheads="1"/>
            </p:cNvSpPr>
            <p:nvPr/>
          </p:nvSpPr>
          <p:spPr bwMode="auto">
            <a:xfrm>
              <a:off x="6156194" y="1769059"/>
              <a:ext cx="806498" cy="2880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eaLnBrk="1" hangingPunct="1">
                <a:lnSpc>
                  <a:spcPct val="110000"/>
                </a:lnSpc>
                <a:spcBef>
                  <a:spcPts val="800"/>
                </a:spcBef>
                <a:spcAft>
                  <a:spcPts val="667"/>
                </a:spcAft>
              </a:pPr>
              <a:r>
                <a:rPr lang="en-GB" altLang="en-US" sz="1467">
                  <a:cs typeface="Arial" panose="020B0604020202020204" pitchFamily="34" charset="0"/>
                </a:rPr>
                <a:t>170 / 25 / 72 </a:t>
              </a:r>
            </a:p>
          </p:txBody>
        </p:sp>
        <p:sp>
          <p:nvSpPr>
            <p:cNvPr id="30" name="TextBox 36">
              <a:extLst>
                <a:ext uri="{FF2B5EF4-FFF2-40B4-BE49-F238E27FC236}">
                  <a16:creationId xmlns:a16="http://schemas.microsoft.com/office/drawing/2014/main" id="{F8C90338-8800-425F-BE4D-30E8BA502F72}"/>
                </a:ext>
              </a:extLst>
            </p:cNvPr>
            <p:cNvSpPr txBox="1">
              <a:spLocks noChangeArrowheads="1"/>
            </p:cNvSpPr>
            <p:nvPr/>
          </p:nvSpPr>
          <p:spPr bwMode="auto">
            <a:xfrm>
              <a:off x="6156194" y="2811853"/>
              <a:ext cx="806498" cy="2880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eaLnBrk="1" hangingPunct="1">
                <a:lnSpc>
                  <a:spcPct val="110000"/>
                </a:lnSpc>
                <a:spcBef>
                  <a:spcPts val="800"/>
                </a:spcBef>
                <a:spcAft>
                  <a:spcPts val="667"/>
                </a:spcAft>
              </a:pPr>
              <a:r>
                <a:rPr lang="en-GB" altLang="en-US" sz="1467">
                  <a:cs typeface="Arial" panose="020B0604020202020204" pitchFamily="34" charset="0"/>
                </a:rPr>
                <a:t>165 / 172 / 175</a:t>
              </a:r>
            </a:p>
          </p:txBody>
        </p:sp>
      </p:grpSp>
      <p:sp>
        <p:nvSpPr>
          <p:cNvPr id="31" name="TextBox 37">
            <a:extLst>
              <a:ext uri="{FF2B5EF4-FFF2-40B4-BE49-F238E27FC236}">
                <a16:creationId xmlns:a16="http://schemas.microsoft.com/office/drawing/2014/main" id="{5032BB4D-B64E-4D6C-83DD-6556B611C7E3}"/>
              </a:ext>
            </a:extLst>
          </p:cNvPr>
          <p:cNvSpPr txBox="1">
            <a:spLocks noChangeArrowheads="1"/>
          </p:cNvSpPr>
          <p:nvPr/>
        </p:nvSpPr>
        <p:spPr bwMode="auto">
          <a:xfrm>
            <a:off x="499533" y="-4234"/>
            <a:ext cx="3386667"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eaLnBrk="1" hangingPunct="1"/>
            <a:r>
              <a:rPr lang="en-GB" altLang="en-US" sz="3200"/>
              <a:t>Infineum colours</a:t>
            </a:r>
          </a:p>
        </p:txBody>
      </p:sp>
      <p:pic>
        <p:nvPicPr>
          <p:cNvPr id="32" name="Picture 38">
            <a:extLst>
              <a:ext uri="{FF2B5EF4-FFF2-40B4-BE49-F238E27FC236}">
                <a16:creationId xmlns:a16="http://schemas.microsoft.com/office/drawing/2014/main" id="{3BFDFFE2-D752-4506-8301-5B6384A4B79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407651" y="209552"/>
            <a:ext cx="1536700" cy="6900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3" name="Rectangle 32">
            <a:extLst>
              <a:ext uri="{FF2B5EF4-FFF2-40B4-BE49-F238E27FC236}">
                <a16:creationId xmlns:a16="http://schemas.microsoft.com/office/drawing/2014/main" id="{15794579-8246-42CA-9B30-13927248033F}"/>
              </a:ext>
            </a:extLst>
          </p:cNvPr>
          <p:cNvSpPr/>
          <p:nvPr/>
        </p:nvSpPr>
        <p:spPr>
          <a:xfrm>
            <a:off x="404284" y="709084"/>
            <a:ext cx="1337733" cy="1335616"/>
          </a:xfrm>
          <a:prstGeom prst="rect">
            <a:avLst/>
          </a:prstGeom>
          <a:solidFill>
            <a:srgbClr val="173C5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2400">
              <a:solidFill>
                <a:schemeClr val="tx2"/>
              </a:solidFill>
            </a:endParaRPr>
          </a:p>
        </p:txBody>
      </p:sp>
      <p:sp>
        <p:nvSpPr>
          <p:cNvPr id="34" name="TextBox 40">
            <a:extLst>
              <a:ext uri="{FF2B5EF4-FFF2-40B4-BE49-F238E27FC236}">
                <a16:creationId xmlns:a16="http://schemas.microsoft.com/office/drawing/2014/main" id="{63DF5B54-3815-4DE9-8AC4-69F5186DEC16}"/>
              </a:ext>
            </a:extLst>
          </p:cNvPr>
          <p:cNvSpPr txBox="1">
            <a:spLocks noChangeArrowheads="1"/>
          </p:cNvSpPr>
          <p:nvPr/>
        </p:nvSpPr>
        <p:spPr bwMode="auto">
          <a:xfrm>
            <a:off x="645584" y="2044701"/>
            <a:ext cx="4055533" cy="3090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eaLnBrk="1" hangingPunct="1">
              <a:lnSpc>
                <a:spcPct val="110000"/>
              </a:lnSpc>
              <a:spcBef>
                <a:spcPts val="800"/>
              </a:spcBef>
              <a:spcAft>
                <a:spcPts val="667"/>
              </a:spcAft>
            </a:pPr>
            <a:r>
              <a:rPr lang="en-GB" altLang="en-US" sz="1467">
                <a:cs typeface="Arial" panose="020B0604020202020204" pitchFamily="34" charset="0"/>
              </a:rPr>
              <a:t>23 / 60 / 93 Infineum PowerPoint blue</a:t>
            </a:r>
          </a:p>
        </p:txBody>
      </p:sp>
    </p:spTree>
    <p:extLst>
      <p:ext uri="{BB962C8B-B14F-4D97-AF65-F5344CB8AC3E}">
        <p14:creationId xmlns:p14="http://schemas.microsoft.com/office/powerpoint/2010/main" val="193312389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Permissions">
    <p:spTree>
      <p:nvGrpSpPr>
        <p:cNvPr id="1" name=""/>
        <p:cNvGrpSpPr/>
        <p:nvPr/>
      </p:nvGrpSpPr>
      <p:grpSpPr>
        <a:xfrm>
          <a:off x="0" y="0"/>
          <a:ext cx="0" cy="0"/>
          <a:chOff x="0" y="0"/>
          <a:chExt cx="0" cy="0"/>
        </a:xfrm>
      </p:grpSpPr>
      <p:sp>
        <p:nvSpPr>
          <p:cNvPr id="2" name="TextBox 8">
            <a:extLst>
              <a:ext uri="{FF2B5EF4-FFF2-40B4-BE49-F238E27FC236}">
                <a16:creationId xmlns:a16="http://schemas.microsoft.com/office/drawing/2014/main" id="{57B903E9-4373-424F-AE50-4EB2EE0FA051}"/>
              </a:ext>
            </a:extLst>
          </p:cNvPr>
          <p:cNvSpPr txBox="1">
            <a:spLocks noChangeArrowheads="1"/>
          </p:cNvSpPr>
          <p:nvPr/>
        </p:nvSpPr>
        <p:spPr bwMode="auto">
          <a:xfrm>
            <a:off x="499534" y="1860551"/>
            <a:ext cx="10900833" cy="4194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eaLnBrk="1" hangingPunct="1"/>
            <a:r>
              <a:rPr lang="en-GB" altLang="en-US" sz="1333"/>
              <a:t>Permission is given for storage of one copy in electronic means for reference purposes. Further reproduction of any material is prohibited without prior written consent of Infineum International Limited.</a:t>
            </a:r>
          </a:p>
          <a:p>
            <a:pPr eaLnBrk="1" hangingPunct="1"/>
            <a:endParaRPr lang="en-GB" altLang="en-US" sz="1333"/>
          </a:p>
          <a:p>
            <a:pPr eaLnBrk="1" hangingPunct="1"/>
            <a:r>
              <a:rPr lang="en-GB" altLang="en-US" sz="1333"/>
              <a:t>The information contained in this document is based upon data believed to be reliable at the time of going to press and relates only to the matters specifically mentioned in this document. Although Infineum has used reasonable skill and care in the preparation of this information, in the absence of any overriding obligations arising under a specific contract, no representation, warranty (express or implied), or guarantee is made as to the suitability, accuracy, reliability or completeness of the information; nothing in this document shall reduce the user’s responsibility to satisfy itself as to the suitability, accuracy, reliability, and completeness of such information for its particular use; there is no warranty against intellectual property infringement; and Infineum shall not be liable for any loss, damage or injury that may occur from the use of this information other than death or personal injury caused by its negligence.  No statement shall be construed as an endorsement of any product or process. For greater certainty, before use of information contained in this document, particularly if the product is used for a purpose or under conditions which are abnormal or not reasonably foreseeable, this information must be reviewed with the supplier of such information.</a:t>
            </a:r>
          </a:p>
          <a:p>
            <a:pPr eaLnBrk="1" hangingPunct="1"/>
            <a:endParaRPr lang="en-GB" altLang="en-US" sz="1333"/>
          </a:p>
          <a:p>
            <a:pPr eaLnBrk="1" hangingPunct="1"/>
            <a:r>
              <a:rPr lang="en-GB" altLang="en-US" sz="1333"/>
              <a:t>Links to third party websites from this document are provided solely for your convenience. Infineum does not control and is not responsible for the content of those third party websites. If you decide to access any of those websites, you do so entirely at your own risk. Please also refer to our Privacy Policy.</a:t>
            </a:r>
          </a:p>
          <a:p>
            <a:pPr eaLnBrk="1" hangingPunct="1"/>
            <a:endParaRPr lang="en-GB" altLang="en-US" sz="1333"/>
          </a:p>
          <a:p>
            <a:pPr eaLnBrk="1" hangingPunct="1"/>
            <a:r>
              <a:rPr lang="en-GB" altLang="en-US" sz="1333"/>
              <a:t>‘INFINEUM’, the interlocking Ripple Device, the corporate mark comprising INFINEUM and the interlocking Ripple Device and </a:t>
            </a:r>
            <a:r>
              <a:rPr lang="zh-SG" altLang="en-US" sz="1333">
                <a:ea typeface="宋体" panose="02010600030101010101" pitchFamily="2" charset="-122"/>
              </a:rPr>
              <a:t>润英联 </a:t>
            </a:r>
            <a:r>
              <a:rPr lang="en-GB" altLang="en-US" sz="1333"/>
              <a:t>are trademarks of Infineum International Limited.</a:t>
            </a:r>
          </a:p>
          <a:p>
            <a:pPr eaLnBrk="1" hangingPunct="1"/>
            <a:r>
              <a:rPr lang="en-GB" altLang="en-US" sz="1333"/>
              <a:t>© 2023 Infineum International Limited. All rights reserved.</a:t>
            </a:r>
          </a:p>
        </p:txBody>
      </p:sp>
      <p:sp>
        <p:nvSpPr>
          <p:cNvPr id="3" name="Rounded Rectangle 3">
            <a:extLst>
              <a:ext uri="{FF2B5EF4-FFF2-40B4-BE49-F238E27FC236}">
                <a16:creationId xmlns:a16="http://schemas.microsoft.com/office/drawing/2014/main" id="{94D6CBEB-BE36-4B82-B21B-7D235DE1BD6E}"/>
              </a:ext>
            </a:extLst>
          </p:cNvPr>
          <p:cNvSpPr/>
          <p:nvPr/>
        </p:nvSpPr>
        <p:spPr>
          <a:xfrm>
            <a:off x="190500" y="1039285"/>
            <a:ext cx="11821584" cy="5321300"/>
          </a:xfrm>
          <a:prstGeom prst="roundRect">
            <a:avLst>
              <a:gd name="adj" fmla="val 2816"/>
            </a:avLst>
          </a:prstGeom>
          <a:no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GB" sz="2400"/>
          </a:p>
        </p:txBody>
      </p:sp>
      <p:sp>
        <p:nvSpPr>
          <p:cNvPr id="4" name="TextBox 10">
            <a:extLst>
              <a:ext uri="{FF2B5EF4-FFF2-40B4-BE49-F238E27FC236}">
                <a16:creationId xmlns:a16="http://schemas.microsoft.com/office/drawing/2014/main" id="{0DDC6CF5-27B7-42CB-B278-06542E4AA3B4}"/>
              </a:ext>
            </a:extLst>
          </p:cNvPr>
          <p:cNvSpPr txBox="1">
            <a:spLocks noChangeArrowheads="1"/>
          </p:cNvSpPr>
          <p:nvPr/>
        </p:nvSpPr>
        <p:spPr bwMode="auto">
          <a:xfrm>
            <a:off x="499534" y="2118"/>
            <a:ext cx="4726517"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eaLnBrk="1" hangingPunct="1"/>
            <a:r>
              <a:rPr lang="en-GB" altLang="en-US" sz="3200"/>
              <a:t>Permissions</a:t>
            </a:r>
          </a:p>
        </p:txBody>
      </p:sp>
      <p:pic>
        <p:nvPicPr>
          <p:cNvPr id="5" name="Picture 11">
            <a:extLst>
              <a:ext uri="{FF2B5EF4-FFF2-40B4-BE49-F238E27FC236}">
                <a16:creationId xmlns:a16="http://schemas.microsoft.com/office/drawing/2014/main" id="{CEF97518-F356-4CA7-87FD-E199978B0BB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407651" y="209552"/>
            <a:ext cx="1536700" cy="6900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5701844"/>
      </p:ext>
    </p:extLst>
  </p:cSld>
  <p:clrMapOvr>
    <a:masterClrMapping/>
  </p:clrMapOvr>
  <p:hf sldNum="0" hdr="0" ftr="0" dt="0"/>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2_Section header 5">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B8FAF06B-DDCF-4BA8-B019-2FFE56ED0AD5}"/>
              </a:ext>
            </a:extLst>
          </p:cNvPr>
          <p:cNvSpPr/>
          <p:nvPr userDrawn="1"/>
        </p:nvSpPr>
        <p:spPr bwMode="auto">
          <a:xfrm rot="10800000">
            <a:off x="0" y="1341496"/>
            <a:ext cx="12192000" cy="1599128"/>
          </a:xfrm>
          <a:prstGeom prst="rect">
            <a:avLst/>
          </a:prstGeom>
          <a:gradFill>
            <a:gsLst>
              <a:gs pos="0">
                <a:schemeClr val="accent3">
                  <a:lumMod val="20000"/>
                  <a:lumOff val="80000"/>
                </a:schemeClr>
              </a:gs>
              <a:gs pos="35000">
                <a:schemeClr val="accent3">
                  <a:lumMod val="60000"/>
                  <a:lumOff val="40000"/>
                </a:schemeClr>
              </a:gs>
              <a:gs pos="100000">
                <a:schemeClr val="accent3">
                  <a:lumMod val="75000"/>
                </a:schemeClr>
              </a:gs>
            </a:gsLst>
            <a:lin ang="2700000" scaled="1"/>
          </a:gradFill>
          <a:ln w="9525">
            <a:noFill/>
            <a:round/>
            <a:headEnd/>
            <a:tailEnd/>
          </a:ln>
        </p:spPr>
        <p:txBody>
          <a:bodyPr vert="horz" wrap="square" lIns="121920" tIns="60960" rIns="121920" bIns="60960" numCol="1" rtlCol="0" anchor="t" anchorCtr="0" compatLnSpc="1">
            <a:prstTxWarp prst="textNoShape">
              <a:avLst/>
            </a:prstTxWarp>
          </a:bodyPr>
          <a:lstStyle>
            <a:defPPr>
              <a:defRPr lang="en-GB"/>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pPr marL="0" marR="0" lvl="0" indent="0" algn="ctr" defTabSz="121914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262626"/>
              </a:solidFill>
              <a:effectLst/>
              <a:uLnTx/>
              <a:uFillTx/>
              <a:latin typeface="Arial" panose="020B0604020202020204" pitchFamily="34" charset="0"/>
              <a:ea typeface="+mn-ea"/>
              <a:cs typeface="+mn-cs"/>
            </a:endParaRPr>
          </a:p>
        </p:txBody>
      </p:sp>
      <p:sp>
        <p:nvSpPr>
          <p:cNvPr id="2" name="Title 1"/>
          <p:cNvSpPr>
            <a:spLocks noGrp="1"/>
          </p:cNvSpPr>
          <p:nvPr>
            <p:ph type="ctrTitle" hasCustomPrompt="1"/>
          </p:nvPr>
        </p:nvSpPr>
        <p:spPr>
          <a:xfrm>
            <a:off x="973063" y="1746170"/>
            <a:ext cx="9408000" cy="1172844"/>
          </a:xfrm>
        </p:spPr>
        <p:txBody>
          <a:bodyPr>
            <a:noAutofit/>
          </a:bodyPr>
          <a:lstStyle>
            <a:lvl1pPr algn="l">
              <a:defRPr sz="3200" b="0" cap="none" baseline="0">
                <a:solidFill>
                  <a:schemeClr val="bg1"/>
                </a:solidFill>
                <a:effectLst>
                  <a:outerShdw blurRad="38100" dist="38100" dir="2700000" algn="tl">
                    <a:srgbClr val="000000">
                      <a:alpha val="43137"/>
                    </a:srgbClr>
                  </a:outerShdw>
                </a:effectLst>
                <a:latin typeface="Calibri" panose="020F0502020204030204" pitchFamily="34" charset="0"/>
              </a:defRPr>
            </a:lvl1pPr>
          </a:lstStyle>
          <a:p>
            <a:r>
              <a:rPr lang="en-US"/>
              <a:t>Section title to go here</a:t>
            </a:r>
            <a:br>
              <a:rPr lang="en-US"/>
            </a:br>
            <a:r>
              <a:rPr lang="en-US"/>
              <a:t>second line would go here</a:t>
            </a:r>
            <a:endParaRPr lang="en-GB"/>
          </a:p>
        </p:txBody>
      </p:sp>
      <p:pic>
        <p:nvPicPr>
          <p:cNvPr id="5"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tretch>
            <a:fillRect/>
          </a:stretch>
        </p:blipFill>
        <p:spPr bwMode="auto">
          <a:xfrm>
            <a:off x="8215691" y="3789682"/>
            <a:ext cx="2628052" cy="262805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4780325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3_Section header 5">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B8FAF06B-DDCF-4BA8-B019-2FFE56ED0AD5}"/>
              </a:ext>
            </a:extLst>
          </p:cNvPr>
          <p:cNvSpPr/>
          <p:nvPr userDrawn="1"/>
        </p:nvSpPr>
        <p:spPr bwMode="auto">
          <a:xfrm rot="10800000">
            <a:off x="0" y="1341496"/>
            <a:ext cx="12192000" cy="1599128"/>
          </a:xfrm>
          <a:prstGeom prst="rect">
            <a:avLst/>
          </a:prstGeom>
          <a:gradFill>
            <a:gsLst>
              <a:gs pos="0">
                <a:schemeClr val="accent2">
                  <a:lumMod val="20000"/>
                  <a:lumOff val="80000"/>
                </a:schemeClr>
              </a:gs>
              <a:gs pos="35000">
                <a:schemeClr val="accent2">
                  <a:lumMod val="60000"/>
                  <a:lumOff val="40000"/>
                </a:schemeClr>
              </a:gs>
              <a:gs pos="100000">
                <a:schemeClr val="accent2">
                  <a:lumMod val="75000"/>
                </a:schemeClr>
              </a:gs>
            </a:gsLst>
            <a:lin ang="2700000" scaled="1"/>
          </a:gradFill>
          <a:ln w="9525">
            <a:noFill/>
            <a:round/>
            <a:headEnd/>
            <a:tailEnd/>
          </a:ln>
        </p:spPr>
        <p:txBody>
          <a:bodyPr vert="horz" wrap="square" lIns="121920" tIns="60960" rIns="121920" bIns="60960" numCol="1" rtlCol="0" anchor="t" anchorCtr="0" compatLnSpc="1">
            <a:prstTxWarp prst="textNoShape">
              <a:avLst/>
            </a:prstTxWarp>
          </a:bodyPr>
          <a:lstStyle>
            <a:defPPr>
              <a:defRPr lang="en-GB"/>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pPr marL="0" marR="0" lvl="0" indent="0" algn="ctr" defTabSz="121914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262626"/>
              </a:solidFill>
              <a:effectLst/>
              <a:uLnTx/>
              <a:uFillTx/>
              <a:latin typeface="Arial" panose="020B0604020202020204" pitchFamily="34" charset="0"/>
              <a:ea typeface="+mn-ea"/>
              <a:cs typeface="+mn-cs"/>
            </a:endParaRPr>
          </a:p>
        </p:txBody>
      </p:sp>
      <p:sp>
        <p:nvSpPr>
          <p:cNvPr id="2" name="Title 1"/>
          <p:cNvSpPr>
            <a:spLocks noGrp="1"/>
          </p:cNvSpPr>
          <p:nvPr>
            <p:ph type="ctrTitle" hasCustomPrompt="1"/>
          </p:nvPr>
        </p:nvSpPr>
        <p:spPr>
          <a:xfrm>
            <a:off x="973063" y="1746170"/>
            <a:ext cx="9408000" cy="1172844"/>
          </a:xfrm>
        </p:spPr>
        <p:txBody>
          <a:bodyPr>
            <a:noAutofit/>
          </a:bodyPr>
          <a:lstStyle>
            <a:lvl1pPr algn="l">
              <a:defRPr sz="3200" b="0" cap="none" baseline="0">
                <a:solidFill>
                  <a:schemeClr val="bg1"/>
                </a:solidFill>
                <a:effectLst>
                  <a:outerShdw blurRad="38100" dist="38100" dir="2700000" algn="tl">
                    <a:srgbClr val="000000">
                      <a:alpha val="43137"/>
                    </a:srgbClr>
                  </a:outerShdw>
                </a:effectLst>
                <a:latin typeface="Calibri" panose="020F0502020204030204" pitchFamily="34" charset="0"/>
              </a:defRPr>
            </a:lvl1pPr>
          </a:lstStyle>
          <a:p>
            <a:r>
              <a:rPr lang="en-US"/>
              <a:t>Section title to go here</a:t>
            </a:r>
            <a:br>
              <a:rPr lang="en-US"/>
            </a:br>
            <a:r>
              <a:rPr lang="en-US"/>
              <a:t>second line would go here</a:t>
            </a:r>
            <a:endParaRPr lang="en-GB"/>
          </a:p>
        </p:txBody>
      </p:sp>
      <p:pic>
        <p:nvPicPr>
          <p:cNvPr id="5"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tretch>
            <a:fillRect/>
          </a:stretch>
        </p:blipFill>
        <p:spPr bwMode="auto">
          <a:xfrm>
            <a:off x="8215691" y="3789682"/>
            <a:ext cx="2628052" cy="262805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7580094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4_Section header 5">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B8FAF06B-DDCF-4BA8-B019-2FFE56ED0AD5}"/>
              </a:ext>
            </a:extLst>
          </p:cNvPr>
          <p:cNvSpPr/>
          <p:nvPr userDrawn="1"/>
        </p:nvSpPr>
        <p:spPr bwMode="auto">
          <a:xfrm rot="10800000">
            <a:off x="0" y="1341496"/>
            <a:ext cx="12192000" cy="1599128"/>
          </a:xfrm>
          <a:prstGeom prst="rect">
            <a:avLst/>
          </a:prstGeom>
          <a:gradFill>
            <a:gsLst>
              <a:gs pos="0">
                <a:schemeClr val="accent1">
                  <a:lumMod val="20000"/>
                  <a:lumOff val="80000"/>
                </a:schemeClr>
              </a:gs>
              <a:gs pos="35000">
                <a:schemeClr val="accent1">
                  <a:lumMod val="60000"/>
                  <a:lumOff val="40000"/>
                </a:schemeClr>
              </a:gs>
              <a:gs pos="100000">
                <a:schemeClr val="accent1">
                  <a:lumMod val="75000"/>
                </a:schemeClr>
              </a:gs>
            </a:gsLst>
            <a:lin ang="2700000" scaled="1"/>
          </a:gradFill>
          <a:ln w="9525">
            <a:noFill/>
            <a:round/>
            <a:headEnd/>
            <a:tailEnd/>
          </a:ln>
        </p:spPr>
        <p:txBody>
          <a:bodyPr vert="horz" wrap="square" lIns="121920" tIns="60960" rIns="121920" bIns="60960" numCol="1" rtlCol="0" anchor="t" anchorCtr="0" compatLnSpc="1">
            <a:prstTxWarp prst="textNoShape">
              <a:avLst/>
            </a:prstTxWarp>
          </a:bodyPr>
          <a:lstStyle>
            <a:defPPr>
              <a:defRPr lang="en-GB"/>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pPr marL="0" marR="0" lvl="0" indent="0" algn="ctr" defTabSz="121914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262626"/>
              </a:solidFill>
              <a:effectLst/>
              <a:uLnTx/>
              <a:uFillTx/>
              <a:latin typeface="Arial" panose="020B0604020202020204" pitchFamily="34" charset="0"/>
              <a:ea typeface="+mn-ea"/>
              <a:cs typeface="+mn-cs"/>
            </a:endParaRPr>
          </a:p>
        </p:txBody>
      </p:sp>
      <p:sp>
        <p:nvSpPr>
          <p:cNvPr id="2" name="Title 1"/>
          <p:cNvSpPr>
            <a:spLocks noGrp="1"/>
          </p:cNvSpPr>
          <p:nvPr>
            <p:ph type="ctrTitle" hasCustomPrompt="1"/>
          </p:nvPr>
        </p:nvSpPr>
        <p:spPr>
          <a:xfrm>
            <a:off x="973063" y="1746170"/>
            <a:ext cx="9408000" cy="1172844"/>
          </a:xfrm>
        </p:spPr>
        <p:txBody>
          <a:bodyPr>
            <a:noAutofit/>
          </a:bodyPr>
          <a:lstStyle>
            <a:lvl1pPr algn="l">
              <a:defRPr sz="3200" b="0" cap="none" baseline="0">
                <a:solidFill>
                  <a:schemeClr val="bg1"/>
                </a:solidFill>
                <a:effectLst>
                  <a:outerShdw blurRad="38100" dist="38100" dir="2700000" algn="tl">
                    <a:srgbClr val="000000">
                      <a:alpha val="43137"/>
                    </a:srgbClr>
                  </a:outerShdw>
                </a:effectLst>
                <a:latin typeface="Calibri" panose="020F0502020204030204" pitchFamily="34" charset="0"/>
              </a:defRPr>
            </a:lvl1pPr>
          </a:lstStyle>
          <a:p>
            <a:r>
              <a:rPr lang="en-US"/>
              <a:t>Section title to go here</a:t>
            </a:r>
            <a:br>
              <a:rPr lang="en-US"/>
            </a:br>
            <a:r>
              <a:rPr lang="en-US"/>
              <a:t>second line would go here</a:t>
            </a:r>
            <a:endParaRPr lang="en-GB"/>
          </a:p>
        </p:txBody>
      </p:sp>
      <p:pic>
        <p:nvPicPr>
          <p:cNvPr id="5"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tretch>
            <a:fillRect/>
          </a:stretch>
        </p:blipFill>
        <p:spPr bwMode="auto">
          <a:xfrm>
            <a:off x="8215691" y="3789682"/>
            <a:ext cx="2628052" cy="262805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4273253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2. Two Content">
    <p:spTree>
      <p:nvGrpSpPr>
        <p:cNvPr id="1" name=""/>
        <p:cNvGrpSpPr/>
        <p:nvPr/>
      </p:nvGrpSpPr>
      <p:grpSpPr>
        <a:xfrm>
          <a:off x="0" y="0"/>
          <a:ext cx="0" cy="0"/>
          <a:chOff x="0" y="0"/>
          <a:chExt cx="0" cy="0"/>
        </a:xfrm>
      </p:grpSpPr>
      <p:sp>
        <p:nvSpPr>
          <p:cNvPr id="14" name="Content Placeholder 2"/>
          <p:cNvSpPr>
            <a:spLocks noGrp="1"/>
          </p:cNvSpPr>
          <p:nvPr>
            <p:ph idx="1" hasCustomPrompt="1"/>
          </p:nvPr>
        </p:nvSpPr>
        <p:spPr>
          <a:xfrm>
            <a:off x="403341" y="1503649"/>
            <a:ext cx="5414191" cy="5081821"/>
          </a:xfrm>
        </p:spPr>
        <p:txBody>
          <a:bodyPr>
            <a:noAutofit/>
          </a:bodyPr>
          <a:lstStyle>
            <a:lvl1pPr>
              <a:defRPr/>
            </a:lvl1pPr>
          </a:lstStyle>
          <a:p>
            <a:pPr lvl="0"/>
            <a:r>
              <a:rPr lang="en-US"/>
              <a:t>[Add content, click Home&gt; Indent to create bullet]</a:t>
            </a:r>
          </a:p>
          <a:p>
            <a:pPr lvl="1"/>
            <a:r>
              <a:rPr lang="en-US"/>
              <a:t>Second level</a:t>
            </a:r>
          </a:p>
          <a:p>
            <a:pPr lvl="2"/>
            <a:r>
              <a:rPr lang="en-US"/>
              <a:t>Third level</a:t>
            </a:r>
          </a:p>
          <a:p>
            <a:pPr lvl="3"/>
            <a:r>
              <a:rPr lang="en-US"/>
              <a:t>Fourth level</a:t>
            </a:r>
          </a:p>
          <a:p>
            <a:pPr lvl="4"/>
            <a:r>
              <a:rPr lang="en-US"/>
              <a:t>Fifth level</a:t>
            </a:r>
          </a:p>
        </p:txBody>
      </p:sp>
      <p:sp>
        <p:nvSpPr>
          <p:cNvPr id="15" name="Content Placeholder 2"/>
          <p:cNvSpPr>
            <a:spLocks noGrp="1"/>
          </p:cNvSpPr>
          <p:nvPr>
            <p:ph idx="51" hasCustomPrompt="1"/>
          </p:nvPr>
        </p:nvSpPr>
        <p:spPr>
          <a:xfrm>
            <a:off x="5964777" y="1503649"/>
            <a:ext cx="5695340" cy="5081821"/>
          </a:xfrm>
        </p:spPr>
        <p:txBody>
          <a:bodyPr>
            <a:noAutofit/>
          </a:bodyPr>
          <a:lstStyle>
            <a:lvl1pPr>
              <a:defRPr/>
            </a:lvl1pPr>
          </a:lstStyle>
          <a:p>
            <a:pPr lvl="0"/>
            <a:r>
              <a:rPr lang="en-US"/>
              <a:t>[Add content, click Home&gt; Indent to create bullet]</a:t>
            </a:r>
          </a:p>
          <a:p>
            <a:pPr lvl="1"/>
            <a:r>
              <a:rPr lang="en-US"/>
              <a:t>Second level</a:t>
            </a:r>
          </a:p>
          <a:p>
            <a:pPr lvl="2"/>
            <a:r>
              <a:rPr lang="en-US"/>
              <a:t>Third level</a:t>
            </a:r>
          </a:p>
          <a:p>
            <a:pPr lvl="3"/>
            <a:r>
              <a:rPr lang="en-US"/>
              <a:t>Fourth level</a:t>
            </a:r>
          </a:p>
          <a:p>
            <a:pPr lvl="4"/>
            <a:r>
              <a:rPr lang="en-US"/>
              <a:t>Fifth level</a:t>
            </a:r>
          </a:p>
        </p:txBody>
      </p:sp>
      <p:sp>
        <p:nvSpPr>
          <p:cNvPr id="9" name="Title 1"/>
          <p:cNvSpPr>
            <a:spLocks noGrp="1"/>
          </p:cNvSpPr>
          <p:nvPr>
            <p:ph type="title" hasCustomPrompt="1"/>
          </p:nvPr>
        </p:nvSpPr>
        <p:spPr>
          <a:xfrm>
            <a:off x="419821" y="305385"/>
            <a:ext cx="11240296" cy="1048116"/>
          </a:xfrm>
          <a:prstGeom prst="rect">
            <a:avLst/>
          </a:prstGeom>
        </p:spPr>
        <p:txBody>
          <a:bodyPr anchor="b">
            <a:noAutofit/>
          </a:bodyPr>
          <a:lstStyle>
            <a:lvl1pPr>
              <a:defRPr/>
            </a:lvl1pPr>
          </a:lstStyle>
          <a:p>
            <a:pPr lvl="0"/>
            <a:r>
              <a:rPr lang="en-AU"/>
              <a:t>[Add heading] 2-line limit</a:t>
            </a:r>
            <a:endParaRPr lang="en-US"/>
          </a:p>
        </p:txBody>
      </p:sp>
      <p:sp>
        <p:nvSpPr>
          <p:cNvPr id="3" name="Slide Number Placeholder 2">
            <a:extLst>
              <a:ext uri="{FF2B5EF4-FFF2-40B4-BE49-F238E27FC236}">
                <a16:creationId xmlns:a16="http://schemas.microsoft.com/office/drawing/2014/main" id="{61AA6D59-84B5-EB4D-89A3-4CF782815280}"/>
              </a:ext>
            </a:extLst>
          </p:cNvPr>
          <p:cNvSpPr>
            <a:spLocks noGrp="1"/>
          </p:cNvSpPr>
          <p:nvPr>
            <p:ph type="sldNum" sz="quarter" idx="52"/>
          </p:nvPr>
        </p:nvSpPr>
        <p:spPr/>
        <p:txBody>
          <a:bodyPr/>
          <a:lstStyle/>
          <a:p>
            <a:fld id="{09585EE1-6839-4EE9-86C0-7133FD093870}" type="slidenum">
              <a:rPr lang="en-AU" smtClean="0"/>
              <a:pPr/>
              <a:t>‹#›</a:t>
            </a:fld>
            <a:endParaRPr lang="en-AU"/>
          </a:p>
        </p:txBody>
      </p:sp>
    </p:spTree>
    <p:extLst>
      <p:ext uri="{BB962C8B-B14F-4D97-AF65-F5344CB8AC3E}">
        <p14:creationId xmlns:p14="http://schemas.microsoft.com/office/powerpoint/2010/main" val="321778099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Intro / Section divider slide">
    <p:spTree>
      <p:nvGrpSpPr>
        <p:cNvPr id="1" name=""/>
        <p:cNvGrpSpPr/>
        <p:nvPr/>
      </p:nvGrpSpPr>
      <p:grpSpPr>
        <a:xfrm>
          <a:off x="0" y="0"/>
          <a:ext cx="0" cy="0"/>
          <a:chOff x="0" y="0"/>
          <a:chExt cx="0" cy="0"/>
        </a:xfrm>
      </p:grpSpPr>
      <p:sp>
        <p:nvSpPr>
          <p:cNvPr id="2" name="Slide Number Placeholder 4">
            <a:extLst>
              <a:ext uri="{FF2B5EF4-FFF2-40B4-BE49-F238E27FC236}">
                <a16:creationId xmlns:a16="http://schemas.microsoft.com/office/drawing/2014/main" id="{0722408F-132C-84DF-CD94-D9F6C6057814}"/>
              </a:ext>
            </a:extLst>
          </p:cNvPr>
          <p:cNvSpPr>
            <a:spLocks noGrp="1"/>
          </p:cNvSpPr>
          <p:nvPr>
            <p:ph type="sldNum" sz="quarter" idx="4"/>
          </p:nvPr>
        </p:nvSpPr>
        <p:spPr>
          <a:xfrm>
            <a:off x="11784013" y="6590121"/>
            <a:ext cx="341312" cy="146433"/>
          </a:xfrm>
          <a:prstGeom prst="rect">
            <a:avLst/>
          </a:prstGeom>
        </p:spPr>
        <p:txBody>
          <a:bodyPr lIns="0" tIns="0" rIns="0" bIns="0" anchor="ctr" anchorCtr="0"/>
          <a:lstStyle>
            <a:lvl1pPr>
              <a:defRPr sz="1000">
                <a:solidFill>
                  <a:schemeClr val="bg2"/>
                </a:solidFill>
              </a:defRPr>
            </a:lvl1pPr>
          </a:lstStyle>
          <a:p>
            <a:fld id="{4872A051-E020-1049-85EC-14C2406F4EC3}" type="slidenum">
              <a:rPr lang="en-US" smtClean="0"/>
              <a:pPr/>
              <a:t>‹#›</a:t>
            </a:fld>
            <a:endParaRPr lang="en-US"/>
          </a:p>
        </p:txBody>
      </p:sp>
      <p:pic>
        <p:nvPicPr>
          <p:cNvPr id="6" name="Infineum logo">
            <a:extLst>
              <a:ext uri="{FF2B5EF4-FFF2-40B4-BE49-F238E27FC236}">
                <a16:creationId xmlns:a16="http://schemas.microsoft.com/office/drawing/2014/main" id="{C61155EF-B6EF-0246-DE9E-B4E53B1CC94E}"/>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5346700" y="2003959"/>
            <a:ext cx="1498600" cy="536738"/>
          </a:xfrm>
          <a:prstGeom prst="rect">
            <a:avLst/>
          </a:prstGeom>
        </p:spPr>
      </p:pic>
      <p:sp>
        <p:nvSpPr>
          <p:cNvPr id="8" name="Text Placeholder 7">
            <a:extLst>
              <a:ext uri="{FF2B5EF4-FFF2-40B4-BE49-F238E27FC236}">
                <a16:creationId xmlns:a16="http://schemas.microsoft.com/office/drawing/2014/main" id="{DA2A06CD-75D7-CB2A-DA84-340C3A0CA198}"/>
              </a:ext>
            </a:extLst>
          </p:cNvPr>
          <p:cNvSpPr>
            <a:spLocks noGrp="1"/>
          </p:cNvSpPr>
          <p:nvPr>
            <p:ph type="body" sz="quarter" idx="10" hasCustomPrompt="1"/>
          </p:nvPr>
        </p:nvSpPr>
        <p:spPr>
          <a:xfrm>
            <a:off x="1270000" y="2627087"/>
            <a:ext cx="9652000" cy="1872342"/>
          </a:xfrm>
        </p:spPr>
        <p:txBody>
          <a:bodyPr lIns="0" tIns="0" rIns="0" bIns="0" anchor="ctr" anchorCtr="0">
            <a:normAutofit/>
          </a:bodyPr>
          <a:lstStyle>
            <a:lvl1pPr marL="0" indent="0" algn="ctr">
              <a:buNone/>
              <a:defRPr sz="5400" b="1">
                <a:solidFill>
                  <a:schemeClr val="bg2"/>
                </a:solidFill>
                <a:latin typeface="+mj-lt"/>
              </a:defRPr>
            </a:lvl1pPr>
            <a:lvl2pPr>
              <a:defRPr>
                <a:latin typeface="+mj-lt"/>
              </a:defRPr>
            </a:lvl2pPr>
            <a:lvl3pPr>
              <a:defRPr>
                <a:latin typeface="+mj-lt"/>
              </a:defRPr>
            </a:lvl3pPr>
            <a:lvl4pPr>
              <a:defRPr>
                <a:latin typeface="+mj-lt"/>
              </a:defRPr>
            </a:lvl4pPr>
            <a:lvl5pPr>
              <a:defRPr>
                <a:latin typeface="+mj-lt"/>
              </a:defRPr>
            </a:lvl5pPr>
          </a:lstStyle>
          <a:p>
            <a:pPr lvl="0"/>
            <a:r>
              <a:rPr lang="en-US"/>
              <a:t>Add your text here</a:t>
            </a:r>
          </a:p>
          <a:p>
            <a:pPr lvl="0"/>
            <a:r>
              <a:rPr lang="en-US"/>
              <a:t>(two lines are available)</a:t>
            </a:r>
            <a:endParaRPr lang="en-GB"/>
          </a:p>
        </p:txBody>
      </p:sp>
    </p:spTree>
    <p:extLst>
      <p:ext uri="{BB962C8B-B14F-4D97-AF65-F5344CB8AC3E}">
        <p14:creationId xmlns:p14="http://schemas.microsoft.com/office/powerpoint/2010/main" val="419359176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orient="horz" pos="436">
          <p15:clr>
            <a:srgbClr val="FBAE40"/>
          </p15:clr>
        </p15:guide>
        <p15:guide id="4" orient="horz" pos="4110">
          <p15:clr>
            <a:srgbClr val="FBAE40"/>
          </p15:clr>
        </p15:guide>
        <p15:guide id="5" pos="257">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itle and Text area">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6C0639-A9AA-584B-AA91-99681780CB40}"/>
              </a:ext>
            </a:extLst>
          </p:cNvPr>
          <p:cNvSpPr>
            <a:spLocks noGrp="1"/>
          </p:cNvSpPr>
          <p:nvPr>
            <p:ph type="title" hasCustomPrompt="1"/>
          </p:nvPr>
        </p:nvSpPr>
        <p:spPr>
          <a:xfrm>
            <a:off x="407987" y="333375"/>
            <a:ext cx="9764713" cy="1079500"/>
          </a:xfrm>
        </p:spPr>
        <p:txBody>
          <a:bodyPr lIns="0" tIns="0" rIns="0" bIns="144000" anchor="ctr" anchorCtr="0">
            <a:normAutofit/>
          </a:bodyPr>
          <a:lstStyle>
            <a:lvl1pPr>
              <a:defRPr sz="3600" b="1">
                <a:solidFill>
                  <a:srgbClr val="7ECEFA"/>
                </a:solidFill>
              </a:defRPr>
            </a:lvl1pPr>
          </a:lstStyle>
          <a:p>
            <a:r>
              <a:rPr lang="en-GB"/>
              <a:t>Click to add title</a:t>
            </a:r>
            <a:endParaRPr lang="en-US"/>
          </a:p>
        </p:txBody>
      </p:sp>
      <p:sp>
        <p:nvSpPr>
          <p:cNvPr id="5" name="Slide Number Placeholder 4">
            <a:extLst>
              <a:ext uri="{FF2B5EF4-FFF2-40B4-BE49-F238E27FC236}">
                <a16:creationId xmlns:a16="http://schemas.microsoft.com/office/drawing/2014/main" id="{E8CA0D50-7959-3B45-B51B-60DF6E038A4B}"/>
              </a:ext>
            </a:extLst>
          </p:cNvPr>
          <p:cNvSpPr>
            <a:spLocks noGrp="1"/>
          </p:cNvSpPr>
          <p:nvPr>
            <p:ph type="sldNum" sz="quarter" idx="12"/>
          </p:nvPr>
        </p:nvSpPr>
        <p:spPr>
          <a:xfrm>
            <a:off x="11784013" y="6590121"/>
            <a:ext cx="341312" cy="146433"/>
          </a:xfrm>
          <a:prstGeom prst="rect">
            <a:avLst/>
          </a:prstGeom>
        </p:spPr>
        <p:txBody>
          <a:bodyPr lIns="0" tIns="0" rIns="0" bIns="0" anchor="ctr" anchorCtr="0"/>
          <a:lstStyle>
            <a:lvl1pPr>
              <a:defRPr sz="1000">
                <a:solidFill>
                  <a:schemeClr val="bg2"/>
                </a:solidFill>
              </a:defRPr>
            </a:lvl1pPr>
          </a:lstStyle>
          <a:p>
            <a:fld id="{4872A051-E020-1049-85EC-14C2406F4EC3}" type="slidenum">
              <a:rPr lang="en-US" smtClean="0"/>
              <a:pPr/>
              <a:t>‹#›</a:t>
            </a:fld>
            <a:endParaRPr lang="en-US"/>
          </a:p>
        </p:txBody>
      </p:sp>
      <p:sp>
        <p:nvSpPr>
          <p:cNvPr id="7" name="Text Placeholder 6">
            <a:extLst>
              <a:ext uri="{FF2B5EF4-FFF2-40B4-BE49-F238E27FC236}">
                <a16:creationId xmlns:a16="http://schemas.microsoft.com/office/drawing/2014/main" id="{71181256-6F41-4F68-BA46-5E8A84C8AE3C}"/>
              </a:ext>
            </a:extLst>
          </p:cNvPr>
          <p:cNvSpPr>
            <a:spLocks noGrp="1"/>
          </p:cNvSpPr>
          <p:nvPr>
            <p:ph type="body" sz="quarter" idx="13" hasCustomPrompt="1"/>
          </p:nvPr>
        </p:nvSpPr>
        <p:spPr>
          <a:xfrm>
            <a:off x="407989" y="1520825"/>
            <a:ext cx="11376024" cy="5003799"/>
          </a:xfrm>
        </p:spPr>
        <p:txBody>
          <a:bodyPr lIns="0" tIns="0" rIns="0" bIns="0"/>
          <a:lstStyle>
            <a:lvl1pPr>
              <a:defRPr/>
            </a:lvl1pPr>
          </a:lstStyle>
          <a:p>
            <a:pPr lvl="0"/>
            <a:r>
              <a:rPr lang="en-US"/>
              <a:t>Start typing…</a:t>
            </a:r>
            <a:endParaRPr lang="en-GB"/>
          </a:p>
        </p:txBody>
      </p:sp>
      <p:pic>
        <p:nvPicPr>
          <p:cNvPr id="8" name="Infineum logo">
            <a:extLst>
              <a:ext uri="{FF2B5EF4-FFF2-40B4-BE49-F238E27FC236}">
                <a16:creationId xmlns:a16="http://schemas.microsoft.com/office/drawing/2014/main" id="{892949FF-A48F-ED3F-0F2F-F266989FBC9B}"/>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0444288" y="267879"/>
            <a:ext cx="1339725" cy="479834"/>
          </a:xfrm>
          <a:prstGeom prst="rect">
            <a:avLst/>
          </a:prstGeom>
        </p:spPr>
      </p:pic>
    </p:spTree>
    <p:extLst>
      <p:ext uri="{BB962C8B-B14F-4D97-AF65-F5344CB8AC3E}">
        <p14:creationId xmlns:p14="http://schemas.microsoft.com/office/powerpoint/2010/main" val="754702306"/>
      </p:ext>
    </p:extLst>
  </p:cSld>
  <p:clrMapOvr>
    <a:masterClrMapping/>
  </p:clrMapOvr>
  <p:extLst>
    <p:ext uri="{DCECCB84-F9BA-43D5-87BE-67443E8EF086}">
      <p15:sldGuideLst xmlns:p15="http://schemas.microsoft.com/office/powerpoint/2012/main">
        <p15:guide id="1" orient="horz" pos="958">
          <p15:clr>
            <a:srgbClr val="FBAE40"/>
          </p15:clr>
        </p15:guide>
        <p15:guide id="2" orient="horz" pos="890">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wo content areas">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E8CA0D50-7959-3B45-B51B-60DF6E038A4B}"/>
              </a:ext>
            </a:extLst>
          </p:cNvPr>
          <p:cNvSpPr>
            <a:spLocks noGrp="1"/>
          </p:cNvSpPr>
          <p:nvPr>
            <p:ph type="sldNum" sz="quarter" idx="12"/>
          </p:nvPr>
        </p:nvSpPr>
        <p:spPr>
          <a:xfrm>
            <a:off x="11784013" y="6590121"/>
            <a:ext cx="341312" cy="146433"/>
          </a:xfrm>
          <a:prstGeom prst="rect">
            <a:avLst/>
          </a:prstGeom>
        </p:spPr>
        <p:txBody>
          <a:bodyPr lIns="0" tIns="0" rIns="0" bIns="0" anchor="ctr" anchorCtr="0"/>
          <a:lstStyle>
            <a:lvl1pPr>
              <a:defRPr sz="1000">
                <a:solidFill>
                  <a:schemeClr val="bg2"/>
                </a:solidFill>
              </a:defRPr>
            </a:lvl1pPr>
          </a:lstStyle>
          <a:p>
            <a:fld id="{4872A051-E020-1049-85EC-14C2406F4EC3}" type="slidenum">
              <a:rPr lang="en-US" smtClean="0"/>
              <a:pPr/>
              <a:t>‹#›</a:t>
            </a:fld>
            <a:endParaRPr lang="en-US"/>
          </a:p>
        </p:txBody>
      </p:sp>
      <p:sp>
        <p:nvSpPr>
          <p:cNvPr id="4" name="Content Placeholder 3">
            <a:extLst>
              <a:ext uri="{FF2B5EF4-FFF2-40B4-BE49-F238E27FC236}">
                <a16:creationId xmlns:a16="http://schemas.microsoft.com/office/drawing/2014/main" id="{8E6EF8F7-59B7-BDF5-6C2D-9EEEC2F17A45}"/>
              </a:ext>
            </a:extLst>
          </p:cNvPr>
          <p:cNvSpPr>
            <a:spLocks noGrp="1"/>
          </p:cNvSpPr>
          <p:nvPr>
            <p:ph sz="quarter" idx="13" hasCustomPrompt="1"/>
          </p:nvPr>
        </p:nvSpPr>
        <p:spPr>
          <a:xfrm>
            <a:off x="407988" y="1520825"/>
            <a:ext cx="5435600" cy="5003801"/>
          </a:xfrm>
        </p:spPr>
        <p:txBody>
          <a:bodyPr lIns="0" tIns="0" rIns="0" bIns="0"/>
          <a:lstStyle>
            <a:lvl1pPr marL="0" indent="0">
              <a:buNone/>
              <a:defRPr/>
            </a:lvl1pPr>
          </a:lstStyle>
          <a:p>
            <a:pPr lvl="0"/>
            <a:r>
              <a:rPr lang="en-US"/>
              <a:t>Click to add text, or click an icon below to add media content in this area</a:t>
            </a:r>
            <a:endParaRPr lang="en-GB"/>
          </a:p>
        </p:txBody>
      </p:sp>
      <p:sp>
        <p:nvSpPr>
          <p:cNvPr id="8" name="Content Placeholder 7">
            <a:extLst>
              <a:ext uri="{FF2B5EF4-FFF2-40B4-BE49-F238E27FC236}">
                <a16:creationId xmlns:a16="http://schemas.microsoft.com/office/drawing/2014/main" id="{381CA3FE-C20F-A9C3-2CA0-215DCC8A00A7}"/>
              </a:ext>
            </a:extLst>
          </p:cNvPr>
          <p:cNvSpPr>
            <a:spLocks noGrp="1"/>
          </p:cNvSpPr>
          <p:nvPr>
            <p:ph sz="quarter" idx="14" hasCustomPrompt="1"/>
          </p:nvPr>
        </p:nvSpPr>
        <p:spPr>
          <a:xfrm>
            <a:off x="6348413" y="1520825"/>
            <a:ext cx="5435600" cy="5003800"/>
          </a:xfrm>
        </p:spPr>
        <p:txBody>
          <a:bodyPr lIns="0" tIns="0" rIns="0" bIns="0"/>
          <a:lstStyle>
            <a:lvl1pPr marL="0" indent="0">
              <a:buNone/>
              <a:defRPr/>
            </a:lvl1pPr>
          </a:lstStyle>
          <a:p>
            <a:pPr lvl="0"/>
            <a:r>
              <a:rPr lang="en-US"/>
              <a:t>Click to add text, or click an icon below to add media content in this area</a:t>
            </a:r>
            <a:endParaRPr lang="en-GB"/>
          </a:p>
        </p:txBody>
      </p:sp>
      <p:pic>
        <p:nvPicPr>
          <p:cNvPr id="9" name="Infineum logo">
            <a:extLst>
              <a:ext uri="{FF2B5EF4-FFF2-40B4-BE49-F238E27FC236}">
                <a16:creationId xmlns:a16="http://schemas.microsoft.com/office/drawing/2014/main" id="{10FFC067-53B7-AE89-F286-9156761A7503}"/>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0444288" y="267879"/>
            <a:ext cx="1339725" cy="479834"/>
          </a:xfrm>
          <a:prstGeom prst="rect">
            <a:avLst/>
          </a:prstGeom>
        </p:spPr>
      </p:pic>
      <p:sp>
        <p:nvSpPr>
          <p:cNvPr id="2" name="Title 1">
            <a:extLst>
              <a:ext uri="{FF2B5EF4-FFF2-40B4-BE49-F238E27FC236}">
                <a16:creationId xmlns:a16="http://schemas.microsoft.com/office/drawing/2014/main" id="{EC6C0639-A9AA-584B-AA91-99681780CB40}"/>
              </a:ext>
            </a:extLst>
          </p:cNvPr>
          <p:cNvSpPr>
            <a:spLocks noGrp="1"/>
          </p:cNvSpPr>
          <p:nvPr>
            <p:ph type="title" hasCustomPrompt="1"/>
          </p:nvPr>
        </p:nvSpPr>
        <p:spPr>
          <a:xfrm>
            <a:off x="407987" y="333375"/>
            <a:ext cx="9764713" cy="1079500"/>
          </a:xfrm>
        </p:spPr>
        <p:txBody>
          <a:bodyPr lIns="0" tIns="0" rIns="0" bIns="144000" anchor="ctr" anchorCtr="0">
            <a:normAutofit/>
          </a:bodyPr>
          <a:lstStyle>
            <a:lvl1pPr>
              <a:defRPr sz="3600" b="1">
                <a:solidFill>
                  <a:srgbClr val="7ECEFA"/>
                </a:solidFill>
              </a:defRPr>
            </a:lvl1pPr>
          </a:lstStyle>
          <a:p>
            <a:r>
              <a:rPr lang="en-GB"/>
              <a:t>Click to add title</a:t>
            </a:r>
            <a:endParaRPr lang="en-US"/>
          </a:p>
        </p:txBody>
      </p:sp>
    </p:spTree>
    <p:extLst>
      <p:ext uri="{BB962C8B-B14F-4D97-AF65-F5344CB8AC3E}">
        <p14:creationId xmlns:p14="http://schemas.microsoft.com/office/powerpoint/2010/main" val="3457251903"/>
      </p:ext>
    </p:extLst>
  </p:cSld>
  <p:clrMapOvr>
    <a:masterClrMapping/>
  </p:clrMapOvr>
  <p:extLst>
    <p:ext uri="{DCECCB84-F9BA-43D5-87BE-67443E8EF086}">
      <p15:sldGuideLst xmlns:p15="http://schemas.microsoft.com/office/powerpoint/2012/main">
        <p15:guide id="1" pos="3681">
          <p15:clr>
            <a:srgbClr val="FBAE40"/>
          </p15:clr>
        </p15:guide>
        <p15:guide id="2" pos="3999">
          <p15:clr>
            <a:srgbClr val="FBAE40"/>
          </p15:clr>
        </p15:guide>
        <p15:guide id="3" orient="horz" pos="890">
          <p15:clr>
            <a:srgbClr val="FBAE40"/>
          </p15:clr>
        </p15:guide>
        <p15:guide id="4" orient="horz" pos="958">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Slide Number Placeholder 4">
            <a:extLst>
              <a:ext uri="{FF2B5EF4-FFF2-40B4-BE49-F238E27FC236}">
                <a16:creationId xmlns:a16="http://schemas.microsoft.com/office/drawing/2014/main" id="{0722408F-132C-84DF-CD94-D9F6C6057814}"/>
              </a:ext>
            </a:extLst>
          </p:cNvPr>
          <p:cNvSpPr>
            <a:spLocks noGrp="1"/>
          </p:cNvSpPr>
          <p:nvPr>
            <p:ph type="sldNum" sz="quarter" idx="4"/>
          </p:nvPr>
        </p:nvSpPr>
        <p:spPr>
          <a:xfrm>
            <a:off x="11784013" y="6590121"/>
            <a:ext cx="341312" cy="146433"/>
          </a:xfrm>
          <a:prstGeom prst="rect">
            <a:avLst/>
          </a:prstGeom>
        </p:spPr>
        <p:txBody>
          <a:bodyPr lIns="0" tIns="0" rIns="0" bIns="0" anchor="ctr" anchorCtr="0"/>
          <a:lstStyle>
            <a:lvl1pPr>
              <a:defRPr sz="1000">
                <a:solidFill>
                  <a:schemeClr val="bg2"/>
                </a:solidFill>
              </a:defRPr>
            </a:lvl1pPr>
          </a:lstStyle>
          <a:p>
            <a:fld id="{4872A051-E020-1049-85EC-14C2406F4EC3}" type="slidenum">
              <a:rPr lang="en-US" smtClean="0"/>
              <a:pPr/>
              <a:t>‹#›</a:t>
            </a:fld>
            <a:endParaRPr lang="en-US"/>
          </a:p>
        </p:txBody>
      </p:sp>
      <p:pic>
        <p:nvPicPr>
          <p:cNvPr id="3" name="Infineum logo">
            <a:extLst>
              <a:ext uri="{FF2B5EF4-FFF2-40B4-BE49-F238E27FC236}">
                <a16:creationId xmlns:a16="http://schemas.microsoft.com/office/drawing/2014/main" id="{ED677C07-8989-41F9-0BA0-C38502F16A8B}"/>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0444288" y="267879"/>
            <a:ext cx="1339725" cy="479834"/>
          </a:xfrm>
          <a:prstGeom prst="rect">
            <a:avLst/>
          </a:prstGeom>
        </p:spPr>
      </p:pic>
    </p:spTree>
    <p:extLst>
      <p:ext uri="{BB962C8B-B14F-4D97-AF65-F5344CB8AC3E}">
        <p14:creationId xmlns:p14="http://schemas.microsoft.com/office/powerpoint/2010/main" val="198243948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orient="horz" pos="436">
          <p15:clr>
            <a:srgbClr val="FBAE40"/>
          </p15:clr>
        </p15:guide>
        <p15:guide id="4" orient="horz" pos="4110">
          <p15:clr>
            <a:srgbClr val="FBAE40"/>
          </p15:clr>
        </p15:guide>
        <p15:guide id="5" pos="257">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25.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image" Target="../media/image6.jpeg"/><Relationship Id="rId5" Type="http://schemas.openxmlformats.org/officeDocument/2006/relationships/theme" Target="../theme/theme2.xml"/><Relationship Id="rId4" Type="http://schemas.openxmlformats.org/officeDocument/2006/relationships/slideLayout" Target="../slideLayouts/slideLayout2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a:extLst>
              <a:ext uri="{FF2B5EF4-FFF2-40B4-BE49-F238E27FC236}">
                <a16:creationId xmlns:a16="http://schemas.microsoft.com/office/drawing/2014/main" id="{759806C9-FCEB-4925-97C3-337797745DA1}"/>
              </a:ext>
            </a:extLst>
          </p:cNvPr>
          <p:cNvSpPr>
            <a:spLocks noGrp="1" noChangeArrowheads="1"/>
          </p:cNvSpPr>
          <p:nvPr>
            <p:ph type="title"/>
          </p:nvPr>
        </p:nvSpPr>
        <p:spPr bwMode="auto">
          <a:xfrm>
            <a:off x="461434" y="44451"/>
            <a:ext cx="9359900" cy="977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GB" altLang="en-US"/>
              <a:t>Click to add title</a:t>
            </a:r>
          </a:p>
        </p:txBody>
      </p:sp>
      <p:sp>
        <p:nvSpPr>
          <p:cNvPr id="1027" name="Text Placeholder 2">
            <a:extLst>
              <a:ext uri="{FF2B5EF4-FFF2-40B4-BE49-F238E27FC236}">
                <a16:creationId xmlns:a16="http://schemas.microsoft.com/office/drawing/2014/main" id="{969EE6E1-C18A-4F6B-8DDC-7EFDBD973FA8}"/>
              </a:ext>
            </a:extLst>
          </p:cNvPr>
          <p:cNvSpPr>
            <a:spLocks noGrp="1" noChangeArrowheads="1"/>
          </p:cNvSpPr>
          <p:nvPr>
            <p:ph type="body" idx="1"/>
          </p:nvPr>
        </p:nvSpPr>
        <p:spPr bwMode="auto">
          <a:xfrm>
            <a:off x="427567" y="1130301"/>
            <a:ext cx="11341100" cy="52133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GB" altLang="en-US"/>
              <a:t>Click to edit Master text styles</a:t>
            </a:r>
          </a:p>
          <a:p>
            <a:pPr lvl="1"/>
            <a:r>
              <a:rPr lang="en-GB" altLang="en-US"/>
              <a:t>Second level</a:t>
            </a:r>
          </a:p>
        </p:txBody>
      </p:sp>
      <p:sp>
        <p:nvSpPr>
          <p:cNvPr id="1028" name="TextBox 4">
            <a:extLst>
              <a:ext uri="{FF2B5EF4-FFF2-40B4-BE49-F238E27FC236}">
                <a16:creationId xmlns:a16="http://schemas.microsoft.com/office/drawing/2014/main" id="{B0BB2586-6C03-4044-9C60-DBEAF43B1C2F}"/>
              </a:ext>
            </a:extLst>
          </p:cNvPr>
          <p:cNvSpPr txBox="1">
            <a:spLocks noChangeArrowheads="1"/>
          </p:cNvSpPr>
          <p:nvPr/>
        </p:nvSpPr>
        <p:spPr bwMode="auto">
          <a:xfrm>
            <a:off x="9108018" y="6428318"/>
            <a:ext cx="2927349"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r" eaLnBrk="1" hangingPunct="1"/>
            <a:r>
              <a:rPr lang="en-GB" altLang="en-US" sz="800">
                <a:solidFill>
                  <a:schemeClr val="tx2"/>
                </a:solidFill>
                <a:cs typeface="Arial" panose="020B0604020202020204" pitchFamily="34" charset="0"/>
              </a:rPr>
              <a:t>© 2023 Infineum International Limited. All Rights Reserved.</a:t>
            </a:r>
            <a:endParaRPr lang="en-GB" altLang="en-US" sz="800">
              <a:solidFill>
                <a:schemeClr val="tx2"/>
              </a:solidFill>
            </a:endParaRPr>
          </a:p>
        </p:txBody>
      </p:sp>
      <p:sp>
        <p:nvSpPr>
          <p:cNvPr id="1029" name="TextBox 5">
            <a:extLst>
              <a:ext uri="{FF2B5EF4-FFF2-40B4-BE49-F238E27FC236}">
                <a16:creationId xmlns:a16="http://schemas.microsoft.com/office/drawing/2014/main" id="{E99E7F29-B9B1-4CA1-A222-A702224057A3}"/>
              </a:ext>
            </a:extLst>
          </p:cNvPr>
          <p:cNvSpPr txBox="1">
            <a:spLocks noChangeArrowheads="1"/>
          </p:cNvSpPr>
          <p:nvPr/>
        </p:nvSpPr>
        <p:spPr bwMode="auto">
          <a:xfrm>
            <a:off x="6351" y="6498168"/>
            <a:ext cx="480483" cy="297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eaLnBrk="1" hangingPunct="1"/>
            <a:fld id="{B57D1FD4-B009-45C9-ACB5-0E22CFF3B5FE}" type="slidenum">
              <a:rPr lang="en-GB" altLang="en-US" sz="1333">
                <a:solidFill>
                  <a:schemeClr val="tx2"/>
                </a:solidFill>
              </a:rPr>
              <a:pPr algn="ctr" eaLnBrk="1" hangingPunct="1"/>
              <a:t>‹#›</a:t>
            </a:fld>
            <a:endParaRPr lang="en-GB" altLang="en-US" sz="1333">
              <a:solidFill>
                <a:schemeClr val="tx2"/>
              </a:solidFill>
            </a:endParaRPr>
          </a:p>
        </p:txBody>
      </p:sp>
      <p:sp>
        <p:nvSpPr>
          <p:cNvPr id="1030" name="Rectangle 6">
            <a:extLst>
              <a:ext uri="{FF2B5EF4-FFF2-40B4-BE49-F238E27FC236}">
                <a16:creationId xmlns:a16="http://schemas.microsoft.com/office/drawing/2014/main" id="{2A6B1AD1-75B1-434E-B12B-60636EB76E89}"/>
              </a:ext>
            </a:extLst>
          </p:cNvPr>
          <p:cNvSpPr>
            <a:spLocks noChangeArrowheads="1"/>
          </p:cNvSpPr>
          <p:nvPr/>
        </p:nvSpPr>
        <p:spPr bwMode="auto">
          <a:xfrm>
            <a:off x="440268" y="6375400"/>
            <a:ext cx="11307233" cy="256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eaLnBrk="1" hangingPunct="1"/>
            <a:r>
              <a:rPr lang="en-GB" altLang="en-US" sz="1067"/>
              <a:t>Infineum confidential information. </a:t>
            </a:r>
          </a:p>
        </p:txBody>
      </p:sp>
      <p:sp>
        <p:nvSpPr>
          <p:cNvPr id="1031" name="TextBox 7">
            <a:extLst>
              <a:ext uri="{FF2B5EF4-FFF2-40B4-BE49-F238E27FC236}">
                <a16:creationId xmlns:a16="http://schemas.microsoft.com/office/drawing/2014/main" id="{5541399B-F05E-48D0-968A-525CB4B45DBC}"/>
              </a:ext>
            </a:extLst>
          </p:cNvPr>
          <p:cNvSpPr txBox="1">
            <a:spLocks noChangeArrowheads="1"/>
          </p:cNvSpPr>
          <p:nvPr/>
        </p:nvSpPr>
        <p:spPr bwMode="auto">
          <a:xfrm>
            <a:off x="472018" y="6400801"/>
            <a:ext cx="1921933" cy="2358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eaLnBrk="1" hangingPunct="1"/>
            <a:r>
              <a:rPr lang="en-GB" altLang="en-US" sz="933">
                <a:solidFill>
                  <a:schemeClr val="accent1"/>
                </a:solidFill>
              </a:rPr>
              <a:t>Performance you can rely on.</a:t>
            </a:r>
          </a:p>
        </p:txBody>
      </p:sp>
      <p:sp>
        <p:nvSpPr>
          <p:cNvPr id="3" name="TextBox 2">
            <a:extLst>
              <a:ext uri="{FF2B5EF4-FFF2-40B4-BE49-F238E27FC236}">
                <a16:creationId xmlns:a16="http://schemas.microsoft.com/office/drawing/2014/main" id="{7C8AE668-49D4-3838-F28E-2F657059173B}"/>
              </a:ext>
            </a:extLst>
          </p:cNvPr>
          <p:cNvSpPr txBox="1"/>
          <p:nvPr userDrawn="1">
            <p:extLst>
              <p:ext uri="{1162E1C5-73C7-4A58-AE30-91384D911F3F}">
                <p184:classification xmlns:p184="http://schemas.microsoft.com/office/powerpoint/2018/4/main" val="ftr"/>
              </p:ext>
            </p:extLst>
          </p:nvPr>
        </p:nvSpPr>
        <p:spPr>
          <a:xfrm>
            <a:off x="0" y="6705600"/>
            <a:ext cx="1301750" cy="152400"/>
          </a:xfrm>
          <a:prstGeom prst="rect">
            <a:avLst/>
          </a:prstGeom>
        </p:spPr>
        <p:txBody>
          <a:bodyPr horzOverflow="overflow" lIns="0" tIns="0" rIns="0" bIns="0">
            <a:spAutoFit/>
          </a:bodyPr>
          <a:lstStyle/>
          <a:p>
            <a:pPr algn="l"/>
            <a:r>
              <a:rPr lang="en-GB" sz="1000">
                <a:solidFill>
                  <a:srgbClr val="000000"/>
                </a:solidFill>
                <a:latin typeface="Calibri" panose="020F0502020204030204" pitchFamily="34" charset="0"/>
                <a:cs typeface="Calibri" panose="020F0502020204030204" pitchFamily="34" charset="0"/>
              </a:rPr>
              <a:t>Classified as Confidential</a:t>
            </a:r>
          </a:p>
        </p:txBody>
      </p:sp>
    </p:spTree>
    <p:extLst>
      <p:ext uri="{BB962C8B-B14F-4D97-AF65-F5344CB8AC3E}">
        <p14:creationId xmlns:p14="http://schemas.microsoft.com/office/powerpoint/2010/main" val="62980371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81" r:id="rId19"/>
    <p:sldLayoutId id="2147483682" r:id="rId20"/>
    <p:sldLayoutId id="2147483683" r:id="rId21"/>
    <p:sldLayoutId id="2147483684" r:id="rId22"/>
  </p:sldLayoutIdLst>
  <p:hf sldNum="0" hdr="0" ftr="0" dt="0"/>
  <p:txStyles>
    <p:titleStyle>
      <a:lvl1pPr algn="l" defTabSz="914377" rtl="0" eaLnBrk="1" fontAlgn="base" hangingPunct="1">
        <a:lnSpc>
          <a:spcPct val="90000"/>
        </a:lnSpc>
        <a:spcBef>
          <a:spcPct val="0"/>
        </a:spcBef>
        <a:spcAft>
          <a:spcPct val="0"/>
        </a:spcAft>
        <a:defRPr sz="3200" kern="1200">
          <a:solidFill>
            <a:schemeClr val="tx1"/>
          </a:solidFill>
          <a:latin typeface="+mj-lt"/>
          <a:ea typeface="+mj-ea"/>
          <a:cs typeface="+mj-cs"/>
        </a:defRPr>
      </a:lvl1pPr>
      <a:lvl2pPr algn="l" defTabSz="914377" rtl="0" eaLnBrk="1" fontAlgn="base" hangingPunct="1">
        <a:lnSpc>
          <a:spcPct val="90000"/>
        </a:lnSpc>
        <a:spcBef>
          <a:spcPct val="0"/>
        </a:spcBef>
        <a:spcAft>
          <a:spcPct val="0"/>
        </a:spcAft>
        <a:defRPr sz="3200">
          <a:solidFill>
            <a:schemeClr val="tx1"/>
          </a:solidFill>
          <a:latin typeface="Arial" panose="020B0604020202020204" pitchFamily="34" charset="0"/>
        </a:defRPr>
      </a:lvl2pPr>
      <a:lvl3pPr algn="l" defTabSz="914377" rtl="0" eaLnBrk="1" fontAlgn="base" hangingPunct="1">
        <a:lnSpc>
          <a:spcPct val="90000"/>
        </a:lnSpc>
        <a:spcBef>
          <a:spcPct val="0"/>
        </a:spcBef>
        <a:spcAft>
          <a:spcPct val="0"/>
        </a:spcAft>
        <a:defRPr sz="3200">
          <a:solidFill>
            <a:schemeClr val="tx1"/>
          </a:solidFill>
          <a:latin typeface="Arial" panose="020B0604020202020204" pitchFamily="34" charset="0"/>
        </a:defRPr>
      </a:lvl3pPr>
      <a:lvl4pPr algn="l" defTabSz="914377" rtl="0" eaLnBrk="1" fontAlgn="base" hangingPunct="1">
        <a:lnSpc>
          <a:spcPct val="90000"/>
        </a:lnSpc>
        <a:spcBef>
          <a:spcPct val="0"/>
        </a:spcBef>
        <a:spcAft>
          <a:spcPct val="0"/>
        </a:spcAft>
        <a:defRPr sz="3200">
          <a:solidFill>
            <a:schemeClr val="tx1"/>
          </a:solidFill>
          <a:latin typeface="Arial" panose="020B0604020202020204" pitchFamily="34" charset="0"/>
        </a:defRPr>
      </a:lvl4pPr>
      <a:lvl5pPr algn="l" defTabSz="914377" rtl="0" eaLnBrk="1" fontAlgn="base" hangingPunct="1">
        <a:lnSpc>
          <a:spcPct val="90000"/>
        </a:lnSpc>
        <a:spcBef>
          <a:spcPct val="0"/>
        </a:spcBef>
        <a:spcAft>
          <a:spcPct val="0"/>
        </a:spcAft>
        <a:defRPr sz="3200">
          <a:solidFill>
            <a:schemeClr val="tx1"/>
          </a:solidFill>
          <a:latin typeface="Arial" panose="020B0604020202020204" pitchFamily="34" charset="0"/>
        </a:defRPr>
      </a:lvl5pPr>
      <a:lvl6pPr marL="609585" algn="l" defTabSz="914377" rtl="0" eaLnBrk="1" fontAlgn="base" hangingPunct="1">
        <a:lnSpc>
          <a:spcPct val="90000"/>
        </a:lnSpc>
        <a:spcBef>
          <a:spcPct val="0"/>
        </a:spcBef>
        <a:spcAft>
          <a:spcPct val="0"/>
        </a:spcAft>
        <a:defRPr sz="3200">
          <a:solidFill>
            <a:schemeClr val="tx1"/>
          </a:solidFill>
          <a:latin typeface="Arial" panose="020B0604020202020204" pitchFamily="34" charset="0"/>
        </a:defRPr>
      </a:lvl6pPr>
      <a:lvl7pPr marL="1219170" algn="l" defTabSz="914377" rtl="0" eaLnBrk="1" fontAlgn="base" hangingPunct="1">
        <a:lnSpc>
          <a:spcPct val="90000"/>
        </a:lnSpc>
        <a:spcBef>
          <a:spcPct val="0"/>
        </a:spcBef>
        <a:spcAft>
          <a:spcPct val="0"/>
        </a:spcAft>
        <a:defRPr sz="3200">
          <a:solidFill>
            <a:schemeClr val="tx1"/>
          </a:solidFill>
          <a:latin typeface="Arial" panose="020B0604020202020204" pitchFamily="34" charset="0"/>
        </a:defRPr>
      </a:lvl7pPr>
      <a:lvl8pPr marL="1828754" algn="l" defTabSz="914377" rtl="0" eaLnBrk="1" fontAlgn="base" hangingPunct="1">
        <a:lnSpc>
          <a:spcPct val="90000"/>
        </a:lnSpc>
        <a:spcBef>
          <a:spcPct val="0"/>
        </a:spcBef>
        <a:spcAft>
          <a:spcPct val="0"/>
        </a:spcAft>
        <a:defRPr sz="3200">
          <a:solidFill>
            <a:schemeClr val="tx1"/>
          </a:solidFill>
          <a:latin typeface="Arial" panose="020B0604020202020204" pitchFamily="34" charset="0"/>
        </a:defRPr>
      </a:lvl8pPr>
      <a:lvl9pPr marL="2438339" algn="l" defTabSz="914377" rtl="0" eaLnBrk="1" fontAlgn="base" hangingPunct="1">
        <a:lnSpc>
          <a:spcPct val="90000"/>
        </a:lnSpc>
        <a:spcBef>
          <a:spcPct val="0"/>
        </a:spcBef>
        <a:spcAft>
          <a:spcPct val="0"/>
        </a:spcAft>
        <a:defRPr sz="3200">
          <a:solidFill>
            <a:schemeClr val="tx1"/>
          </a:solidFill>
          <a:latin typeface="Arial" panose="020B0604020202020204" pitchFamily="34" charset="0"/>
        </a:defRPr>
      </a:lvl9pPr>
    </p:titleStyle>
    <p:bodyStyle>
      <a:lvl1pPr marL="287859" indent="-287859" algn="l" defTabSz="914377" rtl="0" eaLnBrk="1" fontAlgn="base" hangingPunct="1">
        <a:spcBef>
          <a:spcPct val="0"/>
        </a:spcBef>
        <a:spcAft>
          <a:spcPts val="667"/>
        </a:spcAft>
        <a:buClr>
          <a:schemeClr val="accent1"/>
        </a:buClr>
        <a:buFont typeface="Arial" panose="020B0604020202020204" pitchFamily="34" charset="0"/>
        <a:buChar char="•"/>
        <a:defRPr kern="1200">
          <a:solidFill>
            <a:schemeClr val="tx1"/>
          </a:solidFill>
          <a:latin typeface="+mn-lt"/>
          <a:ea typeface="+mn-ea"/>
          <a:cs typeface="+mn-cs"/>
        </a:defRPr>
      </a:lvl1pPr>
      <a:lvl2pPr marL="575719" indent="-287859" algn="l" defTabSz="914377" rtl="0" eaLnBrk="1" fontAlgn="base" hangingPunct="1">
        <a:spcBef>
          <a:spcPct val="0"/>
        </a:spcBef>
        <a:spcAft>
          <a:spcPts val="533"/>
        </a:spcAft>
        <a:buClr>
          <a:schemeClr val="tx1"/>
        </a:buClr>
        <a:buFont typeface="Arial" panose="020B0604020202020204" pitchFamily="34" charset="0"/>
        <a:buChar char="–"/>
        <a:defRPr sz="2133" kern="1200">
          <a:solidFill>
            <a:schemeClr val="tx1"/>
          </a:solidFill>
          <a:latin typeface="+mn-lt"/>
          <a:ea typeface="+mn-ea"/>
          <a:cs typeface="+mn-cs"/>
        </a:defRPr>
      </a:lvl2pPr>
      <a:lvl3pPr marL="863578" indent="-287859" algn="l" defTabSz="914377" rtl="0" eaLnBrk="1" fontAlgn="base" hangingPunct="1">
        <a:spcBef>
          <a:spcPct val="0"/>
        </a:spcBef>
        <a:spcAft>
          <a:spcPct val="0"/>
        </a:spcAft>
        <a:buFont typeface="Arial" panose="020B0604020202020204" pitchFamily="34" charset="0"/>
        <a:buChar char="•"/>
        <a:defRPr sz="1867" kern="1200">
          <a:solidFill>
            <a:schemeClr val="tx1"/>
          </a:solidFill>
          <a:latin typeface="+mn-lt"/>
          <a:ea typeface="+mn-ea"/>
          <a:cs typeface="+mn-cs"/>
        </a:defRPr>
      </a:lvl3pPr>
      <a:lvl4pPr marL="1600160" indent="-228594" algn="l" defTabSz="914377" rtl="0" eaLnBrk="1" fontAlgn="base" hangingPunct="1">
        <a:lnSpc>
          <a:spcPct val="90000"/>
        </a:lnSpc>
        <a:spcBef>
          <a:spcPts val="500"/>
        </a:spcBef>
        <a:spcAft>
          <a:spcPct val="0"/>
        </a:spcAft>
        <a:buFont typeface="Arial" panose="020B0604020202020204" pitchFamily="34" charset="0"/>
        <a:buChar char="•"/>
        <a:defRPr sz="1733" kern="1200">
          <a:solidFill>
            <a:schemeClr val="tx1"/>
          </a:solidFill>
          <a:latin typeface="+mn-lt"/>
          <a:ea typeface="+mn-ea"/>
          <a:cs typeface="+mn-cs"/>
        </a:defRPr>
      </a:lvl4pPr>
      <a:lvl5pPr marL="2057349" indent="-228594" algn="l" defTabSz="914377" rtl="0" eaLnBrk="1" fontAlgn="base" hangingPunct="1">
        <a:lnSpc>
          <a:spcPct val="90000"/>
        </a:lnSpc>
        <a:spcBef>
          <a:spcPts val="500"/>
        </a:spcBef>
        <a:spcAft>
          <a:spcPct val="0"/>
        </a:spcAft>
        <a:buFont typeface="Arial" panose="020B0604020202020204" pitchFamily="34" charset="0"/>
        <a:buChar char="•"/>
        <a:defRPr sz="1733"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6">
            <a:lum/>
          </a:blip>
          <a:srcRect/>
          <a:stretch>
            <a:fillRect l="-12000" r="-12000"/>
          </a:stretch>
        </a:blip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CDF722A6-C538-7CD6-AC41-DEC9F98082ED}"/>
              </a:ext>
            </a:extLst>
          </p:cNvPr>
          <p:cNvSpPr/>
          <p:nvPr userDrawn="1"/>
        </p:nvSpPr>
        <p:spPr>
          <a:xfrm>
            <a:off x="0" y="0"/>
            <a:ext cx="12192000" cy="6858000"/>
          </a:xfrm>
          <a:prstGeom prst="rect">
            <a:avLst/>
          </a:prstGeom>
          <a:solidFill>
            <a:srgbClr val="10213E">
              <a:alpha val="9215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Placeholder 1">
            <a:extLst>
              <a:ext uri="{FF2B5EF4-FFF2-40B4-BE49-F238E27FC236}">
                <a16:creationId xmlns:a16="http://schemas.microsoft.com/office/drawing/2014/main" id="{CEEBD9F3-8155-124D-9314-98D398B4428B}"/>
              </a:ext>
            </a:extLst>
          </p:cNvPr>
          <p:cNvSpPr>
            <a:spLocks noGrp="1"/>
          </p:cNvSpPr>
          <p:nvPr>
            <p:ph type="title"/>
          </p:nvPr>
        </p:nvSpPr>
        <p:spPr>
          <a:xfrm>
            <a:off x="407988" y="365125"/>
            <a:ext cx="9663292" cy="1206098"/>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D8B2616F-2B7D-7D4E-AC47-FB88EA7FB607}"/>
              </a:ext>
            </a:extLst>
          </p:cNvPr>
          <p:cNvSpPr>
            <a:spLocks noGrp="1"/>
          </p:cNvSpPr>
          <p:nvPr>
            <p:ph type="body" idx="1"/>
          </p:nvPr>
        </p:nvSpPr>
        <p:spPr>
          <a:xfrm>
            <a:off x="407987" y="1825625"/>
            <a:ext cx="11376025" cy="4699000"/>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Slide Number Placeholder 4">
            <a:extLst>
              <a:ext uri="{FF2B5EF4-FFF2-40B4-BE49-F238E27FC236}">
                <a16:creationId xmlns:a16="http://schemas.microsoft.com/office/drawing/2014/main" id="{09A5D0C6-E02D-DEA2-06FB-76E637F9AA36}"/>
              </a:ext>
            </a:extLst>
          </p:cNvPr>
          <p:cNvSpPr>
            <a:spLocks noGrp="1"/>
          </p:cNvSpPr>
          <p:nvPr>
            <p:ph type="sldNum" sz="quarter" idx="4"/>
          </p:nvPr>
        </p:nvSpPr>
        <p:spPr>
          <a:xfrm>
            <a:off x="11784013" y="6590121"/>
            <a:ext cx="341312" cy="146433"/>
          </a:xfrm>
          <a:prstGeom prst="rect">
            <a:avLst/>
          </a:prstGeom>
        </p:spPr>
        <p:txBody>
          <a:bodyPr lIns="0" tIns="0" rIns="0" bIns="0" anchor="ctr" anchorCtr="0"/>
          <a:lstStyle>
            <a:lvl1pPr>
              <a:defRPr sz="1000">
                <a:solidFill>
                  <a:schemeClr val="bg2"/>
                </a:solidFill>
              </a:defRPr>
            </a:lvl1pPr>
          </a:lstStyle>
          <a:p>
            <a:fld id="{4872A051-E020-1049-85EC-14C2406F4EC3}" type="slidenum">
              <a:rPr lang="en-US" smtClean="0"/>
              <a:pPr/>
              <a:t>‹#›</a:t>
            </a:fld>
            <a:endParaRPr lang="en-US"/>
          </a:p>
        </p:txBody>
      </p:sp>
      <p:sp>
        <p:nvSpPr>
          <p:cNvPr id="5" name="TextBox 4">
            <a:extLst>
              <a:ext uri="{FF2B5EF4-FFF2-40B4-BE49-F238E27FC236}">
                <a16:creationId xmlns:a16="http://schemas.microsoft.com/office/drawing/2014/main" id="{CCD2AD5F-BA3F-38DC-47B5-CD2A3103108F}"/>
              </a:ext>
            </a:extLst>
          </p:cNvPr>
          <p:cNvSpPr txBox="1"/>
          <p:nvPr userDrawn="1">
            <p:extLst>
              <p:ext uri="{1162E1C5-73C7-4A58-AE30-91384D911F3F}">
                <p184:classification xmlns:p184="http://schemas.microsoft.com/office/powerpoint/2018/4/main" val="ftr"/>
              </p:ext>
            </p:extLst>
          </p:nvPr>
        </p:nvSpPr>
        <p:spPr>
          <a:xfrm>
            <a:off x="0" y="6705600"/>
            <a:ext cx="1301750" cy="152400"/>
          </a:xfrm>
          <a:prstGeom prst="rect">
            <a:avLst/>
          </a:prstGeom>
        </p:spPr>
        <p:txBody>
          <a:bodyPr horzOverflow="overflow" lIns="0" tIns="0" rIns="0" bIns="0">
            <a:spAutoFit/>
          </a:bodyPr>
          <a:lstStyle/>
          <a:p>
            <a:pPr algn="l"/>
            <a:r>
              <a:rPr lang="en-GB" sz="1000">
                <a:solidFill>
                  <a:srgbClr val="000000"/>
                </a:solidFill>
                <a:latin typeface="Calibri" panose="020F0502020204030204" pitchFamily="34" charset="0"/>
                <a:cs typeface="Calibri" panose="020F0502020204030204" pitchFamily="34" charset="0"/>
              </a:rPr>
              <a:t>Classified as Confidential</a:t>
            </a:r>
          </a:p>
        </p:txBody>
      </p:sp>
    </p:spTree>
    <p:extLst>
      <p:ext uri="{BB962C8B-B14F-4D97-AF65-F5344CB8AC3E}">
        <p14:creationId xmlns:p14="http://schemas.microsoft.com/office/powerpoint/2010/main" val="3165774076"/>
      </p:ext>
    </p:extLst>
  </p:cSld>
  <p:clrMap bg1="lt1" tx1="dk1" bg2="lt2" tx2="dk2" accent1="accent1" accent2="accent2" accent3="accent3" accent4="accent4" accent5="accent5" accent6="accent6" hlink="hlink" folHlink="folHlink"/>
  <p:sldLayoutIdLst>
    <p:sldLayoutId id="2147483686" r:id="rId1"/>
    <p:sldLayoutId id="2147483687" r:id="rId2"/>
    <p:sldLayoutId id="2147483688" r:id="rId3"/>
    <p:sldLayoutId id="2147483689" r:id="rId4"/>
  </p:sldLayoutIdLst>
  <p:hf hdr="0" ftr="0" dt="0"/>
  <p:txStyles>
    <p:titleStyle>
      <a:lvl1pPr algn="l" defTabSz="914400" rtl="0" eaLnBrk="1" latinLnBrk="0" hangingPunct="1">
        <a:lnSpc>
          <a:spcPct val="90000"/>
        </a:lnSpc>
        <a:spcBef>
          <a:spcPct val="0"/>
        </a:spcBef>
        <a:buNone/>
        <a:defRPr sz="3600" b="1" kern="1200">
          <a:solidFill>
            <a:schemeClr val="bg2"/>
          </a:solidFill>
          <a:latin typeface="+mj-lt"/>
          <a:ea typeface="+mj-ea"/>
          <a:cs typeface="+mj-cs"/>
        </a:defRPr>
      </a:lvl1pPr>
    </p:titleStyle>
    <p:bodyStyle>
      <a:lvl1pPr marL="228600" indent="-228600" algn="l" defTabSz="914400" rtl="0" eaLnBrk="1" latinLnBrk="0" hangingPunct="1">
        <a:lnSpc>
          <a:spcPct val="90000"/>
        </a:lnSpc>
        <a:spcBef>
          <a:spcPts val="1000"/>
        </a:spcBef>
        <a:buClr>
          <a:schemeClr val="bg2"/>
        </a:buClr>
        <a:buFont typeface="Arial" panose="020B0604020202020204" pitchFamily="34" charset="0"/>
        <a:buChar char="•"/>
        <a:defRPr sz="2000"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Clr>
          <a:schemeClr val="bg2"/>
        </a:buClr>
        <a:buFont typeface="Arial" panose="020B0604020202020204" pitchFamily="34" charset="0"/>
        <a:buChar char="•"/>
        <a:defRPr sz="1800" kern="1200">
          <a:solidFill>
            <a:schemeClr val="bg1"/>
          </a:solidFill>
          <a:latin typeface="+mn-lt"/>
          <a:ea typeface="+mn-ea"/>
          <a:cs typeface="+mn-cs"/>
        </a:defRPr>
      </a:lvl2pPr>
      <a:lvl3pPr marL="1143000" indent="-228600" algn="l" defTabSz="914400" rtl="0" eaLnBrk="1" latinLnBrk="0" hangingPunct="1">
        <a:lnSpc>
          <a:spcPct val="90000"/>
        </a:lnSpc>
        <a:spcBef>
          <a:spcPts val="500"/>
        </a:spcBef>
        <a:buClr>
          <a:schemeClr val="bg2"/>
        </a:buClr>
        <a:buFont typeface="Arial" panose="020B0604020202020204" pitchFamily="34" charset="0"/>
        <a:buChar char="•"/>
        <a:defRPr sz="1600" kern="1200">
          <a:solidFill>
            <a:schemeClr val="bg1"/>
          </a:solidFill>
          <a:latin typeface="+mn-lt"/>
          <a:ea typeface="+mn-ea"/>
          <a:cs typeface="+mn-cs"/>
        </a:defRPr>
      </a:lvl3pPr>
      <a:lvl4pPr marL="1600200" indent="-228600" algn="l" defTabSz="914400" rtl="0" eaLnBrk="1" latinLnBrk="0" hangingPunct="1">
        <a:lnSpc>
          <a:spcPct val="90000"/>
        </a:lnSpc>
        <a:spcBef>
          <a:spcPts val="500"/>
        </a:spcBef>
        <a:buClr>
          <a:schemeClr val="bg2"/>
        </a:buClr>
        <a:buFont typeface="Arial" panose="020B0604020202020204" pitchFamily="34" charset="0"/>
        <a:buChar char="•"/>
        <a:defRPr sz="1400" kern="1200">
          <a:solidFill>
            <a:schemeClr val="bg1"/>
          </a:solidFill>
          <a:latin typeface="+mn-lt"/>
          <a:ea typeface="+mn-ea"/>
          <a:cs typeface="+mn-cs"/>
        </a:defRPr>
      </a:lvl4pPr>
      <a:lvl5pPr marL="2057400" indent="-228600" algn="l" defTabSz="914400" rtl="0" eaLnBrk="1" latinLnBrk="0" hangingPunct="1">
        <a:lnSpc>
          <a:spcPct val="90000"/>
        </a:lnSpc>
        <a:spcBef>
          <a:spcPts val="500"/>
        </a:spcBef>
        <a:buClr>
          <a:schemeClr val="bg2"/>
        </a:buClr>
        <a:buFont typeface="Arial" panose="020B0604020202020204" pitchFamily="34" charset="0"/>
        <a:buChar char="•"/>
        <a:defRPr sz="14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840">
          <p15:clr>
            <a:srgbClr val="F26B43"/>
          </p15:clr>
        </p15:guide>
        <p15:guide id="2" pos="257">
          <p15:clr>
            <a:srgbClr val="F26B43"/>
          </p15:clr>
        </p15:guide>
        <p15:guide id="3" pos="7423">
          <p15:clr>
            <a:srgbClr val="F26B43"/>
          </p15:clr>
        </p15:guide>
        <p15:guide id="4" orient="horz" pos="2160">
          <p15:clr>
            <a:srgbClr val="F26B43"/>
          </p15:clr>
        </p15:guide>
        <p15:guide id="5" orient="horz" pos="436">
          <p15:clr>
            <a:srgbClr val="F26B43"/>
          </p15:clr>
        </p15:guide>
        <p15:guide id="6" orient="horz" pos="4110">
          <p15:clr>
            <a:srgbClr val="F26B43"/>
          </p15:clr>
        </p15:guide>
      </p15:sldGuideLst>
    </p:ext>
  </p:extLst>
</p:sldMaster>
</file>

<file path=ppt/slides/_rels/slide1.xml.rels><?xml version="1.0" encoding="UTF-8" standalone="yes"?>
<Relationships xmlns="http://schemas.openxmlformats.org/package/2006/relationships"><Relationship Id="rId8" Type="http://schemas.microsoft.com/office/2007/relationships/hdphoto" Target="../media/hdphoto2.wdp"/><Relationship Id="rId13" Type="http://schemas.openxmlformats.org/officeDocument/2006/relationships/slide" Target="slide2.xml"/><Relationship Id="rId3" Type="http://schemas.openxmlformats.org/officeDocument/2006/relationships/image" Target="../media/image9.png"/><Relationship Id="rId7" Type="http://schemas.openxmlformats.org/officeDocument/2006/relationships/image" Target="../media/image12.png"/><Relationship Id="rId12" Type="http://schemas.openxmlformats.org/officeDocument/2006/relationships/image" Target="../media/image15.png"/><Relationship Id="rId2" Type="http://schemas.openxmlformats.org/officeDocument/2006/relationships/image" Target="../media/image8.png"/><Relationship Id="rId1" Type="http://schemas.openxmlformats.org/officeDocument/2006/relationships/slideLayout" Target="../slideLayouts/slideLayout24.xml"/><Relationship Id="rId6" Type="http://schemas.openxmlformats.org/officeDocument/2006/relationships/image" Target="../media/image11.svg"/><Relationship Id="rId11" Type="http://schemas.openxmlformats.org/officeDocument/2006/relationships/image" Target="../media/image14.png"/><Relationship Id="rId5" Type="http://schemas.openxmlformats.org/officeDocument/2006/relationships/image" Target="../media/image10.png"/><Relationship Id="rId10" Type="http://schemas.microsoft.com/office/2007/relationships/hdphoto" Target="../media/hdphoto3.wdp"/><Relationship Id="rId4" Type="http://schemas.microsoft.com/office/2007/relationships/hdphoto" Target="../media/hdphoto1.wdp"/><Relationship Id="rId9" Type="http://schemas.openxmlformats.org/officeDocument/2006/relationships/image" Target="../media/image13.png"/><Relationship Id="rId14" Type="http://schemas.openxmlformats.org/officeDocument/2006/relationships/slide" Target="slide5.xml"/></Relationships>
</file>

<file path=ppt/slides/_rels/slide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xml"/><Relationship Id="rId4" Type="http://schemas.openxmlformats.org/officeDocument/2006/relationships/image" Target="../media/image18.svg"/></Relationships>
</file>

<file path=ppt/slides/_rels/slide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4.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2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038AB1-DDF2-F237-2EA4-0BD75121ABA2}"/>
              </a:ext>
            </a:extLst>
          </p:cNvPr>
          <p:cNvSpPr>
            <a:spLocks noGrp="1"/>
          </p:cNvSpPr>
          <p:nvPr>
            <p:ph type="title"/>
          </p:nvPr>
        </p:nvSpPr>
        <p:spPr>
          <a:xfrm>
            <a:off x="255375" y="798213"/>
            <a:ext cx="10483771" cy="1478949"/>
          </a:xfrm>
        </p:spPr>
        <p:txBody>
          <a:bodyPr>
            <a:normAutofit/>
          </a:bodyPr>
          <a:lstStyle/>
          <a:p>
            <a:r>
              <a:rPr lang="en-US" sz="2400" dirty="0">
                <a:solidFill>
                  <a:schemeClr val="bg1"/>
                </a:solidFill>
                <a:latin typeface="Arial" panose="020B0604020202020204" pitchFamily="34" charset="0"/>
                <a:cs typeface="Arial" panose="020B0604020202020204" pitchFamily="34" charset="0"/>
              </a:rPr>
              <a:t>Contract Lifecycle Management live for all </a:t>
            </a:r>
            <a:r>
              <a:rPr lang="en-US" sz="2400">
                <a:solidFill>
                  <a:schemeClr val="bg1"/>
                </a:solidFill>
                <a:latin typeface="Arial" panose="020B0604020202020204" pitchFamily="34" charset="0"/>
                <a:cs typeface="Arial" panose="020B0604020202020204" pitchFamily="34" charset="0"/>
              </a:rPr>
              <a:t>of Procurement</a:t>
            </a:r>
            <a:br>
              <a:rPr lang="en-US" sz="2400" dirty="0">
                <a:latin typeface="Arial" panose="020B0604020202020204" pitchFamily="34" charset="0"/>
                <a:cs typeface="Arial" panose="020B0604020202020204" pitchFamily="34" charset="0"/>
              </a:rPr>
            </a:br>
            <a:r>
              <a:rPr lang="en-US" sz="1600" dirty="0">
                <a:latin typeface="Arial" panose="020B0604020202020204" pitchFamily="34" charset="0"/>
                <a:cs typeface="Arial" panose="020B0604020202020204" pitchFamily="34" charset="0"/>
              </a:rPr>
              <a:t>Icertis for Suppliers – User Support Document</a:t>
            </a:r>
          </a:p>
        </p:txBody>
      </p:sp>
      <p:sp>
        <p:nvSpPr>
          <p:cNvPr id="3" name="Slide Number Placeholder 2">
            <a:extLst>
              <a:ext uri="{FF2B5EF4-FFF2-40B4-BE49-F238E27FC236}">
                <a16:creationId xmlns:a16="http://schemas.microsoft.com/office/drawing/2014/main" id="{43FA12BD-7953-2C38-9FD1-887BA144066F}"/>
              </a:ext>
            </a:extLst>
          </p:cNvPr>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4872A051-E020-1049-85EC-14C2406F4EC3}" type="slidenum">
              <a:rPr kumimoji="0" lang="en-US" sz="1000" b="0" i="0" u="none" strike="noStrike" kern="1200" cap="none" spc="0" normalizeH="0" baseline="0" noProof="0" smtClean="0">
                <a:ln>
                  <a:noFill/>
                </a:ln>
                <a:solidFill>
                  <a:srgbClr val="7ECEFA"/>
                </a:solidFill>
                <a:effectLst/>
                <a:uLnTx/>
                <a:uFillTx/>
                <a:latin typeface="Trebuchet M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a:t>
            </a:fld>
            <a:endParaRPr kumimoji="0" lang="en-US" sz="1000" b="0" i="0" u="none" strike="noStrike" kern="1200" cap="none" spc="0" normalizeH="0" baseline="0" noProof="0">
              <a:ln>
                <a:noFill/>
              </a:ln>
              <a:solidFill>
                <a:srgbClr val="7ECEFA"/>
              </a:solidFill>
              <a:effectLst/>
              <a:uLnTx/>
              <a:uFillTx/>
              <a:latin typeface="Trebuchet MS"/>
              <a:ea typeface="+mn-ea"/>
              <a:cs typeface="+mn-cs"/>
            </a:endParaRPr>
          </a:p>
        </p:txBody>
      </p:sp>
      <p:grpSp>
        <p:nvGrpSpPr>
          <p:cNvPr id="9" name="Group 8">
            <a:extLst>
              <a:ext uri="{FF2B5EF4-FFF2-40B4-BE49-F238E27FC236}">
                <a16:creationId xmlns:a16="http://schemas.microsoft.com/office/drawing/2014/main" id="{8E8C4103-69A3-D77D-F52E-82F9E64D9464}"/>
              </a:ext>
            </a:extLst>
          </p:cNvPr>
          <p:cNvGrpSpPr/>
          <p:nvPr/>
        </p:nvGrpSpPr>
        <p:grpSpPr>
          <a:xfrm>
            <a:off x="1666909" y="1827661"/>
            <a:ext cx="9876473" cy="2059901"/>
            <a:chOff x="407987" y="1708573"/>
            <a:chExt cx="9876473" cy="2059901"/>
          </a:xfrm>
        </p:grpSpPr>
        <p:sp>
          <p:nvSpPr>
            <p:cNvPr id="4" name="TextBox 3">
              <a:extLst>
                <a:ext uri="{FF2B5EF4-FFF2-40B4-BE49-F238E27FC236}">
                  <a16:creationId xmlns:a16="http://schemas.microsoft.com/office/drawing/2014/main" id="{88E8A834-A639-903E-8AB1-3B3DA8B13596}"/>
                </a:ext>
              </a:extLst>
            </p:cNvPr>
            <p:cNvSpPr txBox="1"/>
            <p:nvPr/>
          </p:nvSpPr>
          <p:spPr>
            <a:xfrm>
              <a:off x="2191682" y="2456730"/>
              <a:ext cx="3508099" cy="1083111"/>
            </a:xfrm>
            <a:prstGeom prst="rect">
              <a:avLst/>
            </a:prstGeom>
            <a:solidFill>
              <a:schemeClr val="bg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rebuchet MS"/>
                <a:ea typeface="+mn-ea"/>
                <a:cs typeface="+mn-cs"/>
              </a:endParaRPr>
            </a:p>
          </p:txBody>
        </p:sp>
        <p:sp>
          <p:nvSpPr>
            <p:cNvPr id="20" name="Rectangle 19">
              <a:extLst>
                <a:ext uri="{FF2B5EF4-FFF2-40B4-BE49-F238E27FC236}">
                  <a16:creationId xmlns:a16="http://schemas.microsoft.com/office/drawing/2014/main" id="{9A7A4E75-42A0-BE16-86EA-C32F73015815}"/>
                </a:ext>
              </a:extLst>
            </p:cNvPr>
            <p:cNvSpPr/>
            <p:nvPr/>
          </p:nvSpPr>
          <p:spPr>
            <a:xfrm>
              <a:off x="2109458" y="1747846"/>
              <a:ext cx="3867476" cy="578915"/>
            </a:xfrm>
            <a:prstGeom prst="rect">
              <a:avLst/>
            </a:prstGeom>
            <a:noFill/>
            <a:ln w="12700" cap="flat" cmpd="sng" algn="ctr">
              <a:noFill/>
              <a:prstDash val="solid"/>
              <a:miter lim="800000"/>
            </a:ln>
            <a:effectLst/>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8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S2C Platform</a:t>
              </a:r>
            </a:p>
          </p:txBody>
        </p:sp>
        <p:grpSp>
          <p:nvGrpSpPr>
            <p:cNvPr id="21" name="Group 20">
              <a:extLst>
                <a:ext uri="{FF2B5EF4-FFF2-40B4-BE49-F238E27FC236}">
                  <a16:creationId xmlns:a16="http://schemas.microsoft.com/office/drawing/2014/main" id="{2628CA7D-024B-F3EC-CFA8-40C654F2612F}"/>
                </a:ext>
              </a:extLst>
            </p:cNvPr>
            <p:cNvGrpSpPr/>
            <p:nvPr/>
          </p:nvGrpSpPr>
          <p:grpSpPr>
            <a:xfrm>
              <a:off x="4058413" y="2456730"/>
              <a:ext cx="1504395" cy="984030"/>
              <a:chOff x="1927653" y="1967853"/>
              <a:chExt cx="1504395" cy="984030"/>
            </a:xfrm>
          </p:grpSpPr>
          <p:sp>
            <p:nvSpPr>
              <p:cNvPr id="22" name="Rectangle 21">
                <a:extLst>
                  <a:ext uri="{FF2B5EF4-FFF2-40B4-BE49-F238E27FC236}">
                    <a16:creationId xmlns:a16="http://schemas.microsoft.com/office/drawing/2014/main" id="{F0CF7944-6CBB-31D1-F305-312B8DF97A79}"/>
                  </a:ext>
                </a:extLst>
              </p:cNvPr>
              <p:cNvSpPr/>
              <p:nvPr/>
            </p:nvSpPr>
            <p:spPr>
              <a:xfrm>
                <a:off x="1927653" y="2505879"/>
                <a:ext cx="1504395" cy="446004"/>
              </a:xfrm>
              <a:prstGeom prst="rect">
                <a:avLst/>
              </a:prstGeom>
              <a:solidFill>
                <a:srgbClr val="002776"/>
              </a:solidFill>
              <a:ln w="19050" cap="flat" cmpd="sng" algn="ctr">
                <a:noFill/>
                <a:prstDash val="solid"/>
                <a:miter lim="800000"/>
              </a:ln>
              <a:effectLst/>
            </p:spPr>
            <p:txBody>
              <a:bodyPr rot="0" spcFirstLastPara="0" vertOverflow="overflow" horzOverflow="overflow" vert="horz" wrap="square" lIns="53340" tIns="53340" rIns="53340" bIns="53340" numCol="1" spcCol="0" rtlCol="0" fromWordArt="0" anchor="ctr" anchorCtr="0" forceAA="0" compatLnSpc="1">
                <a:prstTxWarp prst="textNoShape">
                  <a:avLst/>
                </a:prstTxWarp>
                <a:noAutofit/>
              </a:bodyPr>
              <a:lstStyle/>
              <a:p>
                <a:pPr marL="0" marR="0" lvl="0" indent="0" algn="ctr" defTabSz="914378" rtl="0" eaLnBrk="0" fontAlgn="base" latinLnBrk="0" hangingPunct="0">
                  <a:lnSpc>
                    <a:spcPct val="90000"/>
                  </a:lnSpc>
                  <a:spcBef>
                    <a:spcPts val="675"/>
                  </a:spcBef>
                  <a:spcAft>
                    <a:spcPct val="0"/>
                  </a:spcAft>
                  <a:buClr>
                    <a:srgbClr val="002776"/>
                  </a:buClr>
                  <a:buSzPct val="100000"/>
                  <a:buFontTx/>
                  <a:buNone/>
                  <a:tabLst/>
                  <a:defRPr/>
                </a:pPr>
                <a:r>
                  <a:rPr kumimoji="0" lang="en-GB" sz="1200" b="1" i="0" u="none" strike="noStrike" kern="0" cap="none" spc="0" normalizeH="0" baseline="0" noProof="0">
                    <a:ln>
                      <a:noFill/>
                    </a:ln>
                    <a:solidFill>
                      <a:srgbClr val="FFFFFF"/>
                    </a:solidFill>
                    <a:effectLst/>
                    <a:uLnTx/>
                    <a:uFillTx/>
                    <a:latin typeface="Arial" panose="020B0604020202020204" pitchFamily="34" charset="0"/>
                    <a:cs typeface="Arial" panose="020B0604020202020204" pitchFamily="34" charset="0"/>
                    <a:sym typeface="Calibri" panose="020F0502020204030204" pitchFamily="34" charset="0"/>
                  </a:rPr>
                  <a:t>Contract Lifecycle Management</a:t>
                </a:r>
              </a:p>
            </p:txBody>
          </p:sp>
          <p:pic>
            <p:nvPicPr>
              <p:cNvPr id="23" name="Picture 4" descr="Icertis Solutions Pvt. LTD.">
                <a:extLst>
                  <a:ext uri="{FF2B5EF4-FFF2-40B4-BE49-F238E27FC236}">
                    <a16:creationId xmlns:a16="http://schemas.microsoft.com/office/drawing/2014/main" id="{8757D42F-EFBD-DF79-52EE-7604D4CC38AE}"/>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016911" y="1967853"/>
                <a:ext cx="1236754" cy="426862"/>
              </a:xfrm>
              <a:prstGeom prst="rect">
                <a:avLst/>
              </a:prstGeom>
              <a:noFill/>
              <a:extLst>
                <a:ext uri="{909E8E84-426E-40DD-AFC4-6F175D3DCCD1}">
                  <a14:hiddenFill xmlns:a14="http://schemas.microsoft.com/office/drawing/2010/main">
                    <a:solidFill>
                      <a:srgbClr val="FFFFFF"/>
                    </a:solidFill>
                  </a14:hiddenFill>
                </a:ext>
              </a:extLst>
            </p:spPr>
          </p:pic>
        </p:grpSp>
        <p:sp>
          <p:nvSpPr>
            <p:cNvPr id="24" name="Rectangle 23">
              <a:extLst>
                <a:ext uri="{FF2B5EF4-FFF2-40B4-BE49-F238E27FC236}">
                  <a16:creationId xmlns:a16="http://schemas.microsoft.com/office/drawing/2014/main" id="{44C79452-3E01-FA06-C84E-F16415D7A37E}"/>
                </a:ext>
              </a:extLst>
            </p:cNvPr>
            <p:cNvSpPr/>
            <p:nvPr/>
          </p:nvSpPr>
          <p:spPr>
            <a:xfrm>
              <a:off x="2306199" y="3001319"/>
              <a:ext cx="1504395" cy="446004"/>
            </a:xfrm>
            <a:prstGeom prst="rect">
              <a:avLst/>
            </a:prstGeom>
            <a:solidFill>
              <a:schemeClr val="bg1">
                <a:lumMod val="75000"/>
              </a:schemeClr>
            </a:solidFill>
            <a:ln w="19050" cap="flat" cmpd="sng" algn="ctr">
              <a:noFill/>
              <a:prstDash val="solid"/>
              <a:miter lim="800000"/>
            </a:ln>
            <a:effectLst/>
          </p:spPr>
          <p:txBody>
            <a:bodyPr rot="0" spcFirstLastPara="0" vertOverflow="overflow" horzOverflow="overflow" vert="horz" wrap="square" lIns="53340" tIns="53340" rIns="53340" bIns="53340" numCol="1" spcCol="0" rtlCol="0" fromWordArt="0" anchor="ctr" anchorCtr="0" forceAA="0" compatLnSpc="1">
              <a:prstTxWarp prst="textNoShape">
                <a:avLst/>
              </a:prstTxWarp>
              <a:noAutofit/>
            </a:bodyPr>
            <a:lstStyle/>
            <a:p>
              <a:pPr marL="0" marR="0" lvl="0" indent="0" algn="ctr" defTabSz="914378" rtl="0" eaLnBrk="0" fontAlgn="base" latinLnBrk="0" hangingPunct="0">
                <a:lnSpc>
                  <a:spcPct val="90000"/>
                </a:lnSpc>
                <a:spcBef>
                  <a:spcPts val="675"/>
                </a:spcBef>
                <a:spcAft>
                  <a:spcPct val="0"/>
                </a:spcAft>
                <a:buClr>
                  <a:srgbClr val="002776"/>
                </a:buClr>
                <a:buSzPct val="100000"/>
                <a:buFontTx/>
                <a:buNone/>
                <a:tabLst/>
                <a:defRPr/>
              </a:pPr>
              <a:r>
                <a:rPr kumimoji="0" lang="en-US" sz="1200" b="1" i="0" u="none" strike="noStrike" kern="0" cap="none" spc="0" normalizeH="0" baseline="0" noProof="0">
                  <a:ln>
                    <a:noFill/>
                  </a:ln>
                  <a:solidFill>
                    <a:srgbClr val="FFFFFF"/>
                  </a:solidFill>
                  <a:effectLst/>
                  <a:uLnTx/>
                  <a:uFillTx/>
                  <a:latin typeface="Arial" panose="020B0604020202020204" pitchFamily="34" charset="0"/>
                  <a:cs typeface="Arial" panose="020B0604020202020204" pitchFamily="34" charset="0"/>
                  <a:sym typeface="Calibri" panose="020F0502020204030204" pitchFamily="34" charset="0"/>
                </a:rPr>
                <a:t>Strategic Sourcing</a:t>
              </a:r>
              <a:endParaRPr kumimoji="0" lang="en-GB" sz="1200" b="1" i="0" u="none" strike="noStrike" kern="0" cap="none" spc="0" normalizeH="0" baseline="0" noProof="0">
                <a:ln>
                  <a:noFill/>
                </a:ln>
                <a:solidFill>
                  <a:srgbClr val="FFFFFF"/>
                </a:solidFill>
                <a:effectLst/>
                <a:uLnTx/>
                <a:uFillTx/>
                <a:latin typeface="Arial" panose="020B0604020202020204" pitchFamily="34" charset="0"/>
                <a:cs typeface="Arial" panose="020B0604020202020204" pitchFamily="34" charset="0"/>
                <a:sym typeface="Calibri" panose="020F0502020204030204" pitchFamily="34" charset="0"/>
              </a:endParaRPr>
            </a:p>
          </p:txBody>
        </p:sp>
        <p:pic>
          <p:nvPicPr>
            <p:cNvPr id="25" name="Picture 2" descr="SAP Ariba - Truspeq">
              <a:extLst>
                <a:ext uri="{FF2B5EF4-FFF2-40B4-BE49-F238E27FC236}">
                  <a16:creationId xmlns:a16="http://schemas.microsoft.com/office/drawing/2014/main" id="{B8601E41-B41E-2EE0-95DE-EF1716FCC19F}"/>
                </a:ext>
              </a:extLst>
            </p:cNvPr>
            <p:cNvPicPr>
              <a:picLocks noChangeAspect="1" noChangeArrowheads="1"/>
            </p:cNvPicPr>
            <p:nvPr/>
          </p:nvPicPr>
          <p:blipFill>
            <a:blip r:embed="rId3" cstate="print">
              <a:extLst>
                <a:ext uri="{BEBA8EAE-BF5A-486C-A8C5-ECC9F3942E4B}">
                  <a14:imgProps xmlns:a14="http://schemas.microsoft.com/office/drawing/2010/main">
                    <a14:imgLayer r:embed="rId4">
                      <a14:imgEffect>
                        <a14:saturation sat="33000"/>
                      </a14:imgEffect>
                    </a14:imgLayer>
                  </a14:imgProps>
                </a:ext>
                <a:ext uri="{28A0092B-C50C-407E-A947-70E740481C1C}">
                  <a14:useLocalDpi xmlns:a14="http://schemas.microsoft.com/office/drawing/2010/main" val="0"/>
                </a:ext>
              </a:extLst>
            </a:blip>
            <a:srcRect/>
            <a:stretch>
              <a:fillRect/>
            </a:stretch>
          </p:blipFill>
          <p:spPr bwMode="auto">
            <a:xfrm>
              <a:off x="2786609" y="2488772"/>
              <a:ext cx="539841" cy="449221"/>
            </a:xfrm>
            <a:prstGeom prst="rect">
              <a:avLst/>
            </a:prstGeom>
            <a:noFill/>
            <a:extLst>
              <a:ext uri="{909E8E84-426E-40DD-AFC4-6F175D3DCCD1}">
                <a14:hiddenFill xmlns:a14="http://schemas.microsoft.com/office/drawing/2010/main">
                  <a:solidFill>
                    <a:srgbClr val="FFFFFF"/>
                  </a:solidFill>
                </a14:hiddenFill>
              </a:ext>
            </a:extLst>
          </p:spPr>
        </p:pic>
        <p:sp>
          <p:nvSpPr>
            <p:cNvPr id="26" name="Rectangle 25">
              <a:extLst>
                <a:ext uri="{FF2B5EF4-FFF2-40B4-BE49-F238E27FC236}">
                  <a16:creationId xmlns:a16="http://schemas.microsoft.com/office/drawing/2014/main" id="{DF7348FF-74FF-C9E5-0F96-C5CDDDFEF036}"/>
                </a:ext>
              </a:extLst>
            </p:cNvPr>
            <p:cNvSpPr/>
            <p:nvPr/>
          </p:nvSpPr>
          <p:spPr>
            <a:xfrm>
              <a:off x="2109458" y="1729946"/>
              <a:ext cx="3590324" cy="1909822"/>
            </a:xfrm>
            <a:prstGeom prst="rect">
              <a:avLst/>
            </a:prstGeom>
            <a:noFill/>
            <a:ln w="12700" cap="flat" cmpd="sng" algn="ctr">
              <a:solidFill>
                <a:srgbClr val="00A1DE"/>
              </a:solidFill>
              <a:prstDash val="solid"/>
              <a:miter lim="800000"/>
            </a:ln>
            <a:effectLst/>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a:ea typeface="+mn-ea"/>
                <a:cs typeface="+mn-cs"/>
              </a:endParaRPr>
            </a:p>
          </p:txBody>
        </p:sp>
        <p:sp>
          <p:nvSpPr>
            <p:cNvPr id="28" name="Arrow: Right 148">
              <a:extLst>
                <a:ext uri="{FF2B5EF4-FFF2-40B4-BE49-F238E27FC236}">
                  <a16:creationId xmlns:a16="http://schemas.microsoft.com/office/drawing/2014/main" id="{8B9FF2CB-BB75-8E49-06B0-D90315DF4802}"/>
                </a:ext>
              </a:extLst>
            </p:cNvPr>
            <p:cNvSpPr/>
            <p:nvPr/>
          </p:nvSpPr>
          <p:spPr>
            <a:xfrm>
              <a:off x="1029004" y="2553014"/>
              <a:ext cx="1146178" cy="605993"/>
            </a:xfrm>
            <a:prstGeom prst="rightArrow">
              <a:avLst/>
            </a:prstGeom>
            <a:solidFill>
              <a:srgbClr val="1E9D8B">
                <a:lumMod val="40000"/>
                <a:lumOff val="60000"/>
                <a:alpha val="40000"/>
              </a:srgbClr>
            </a:solidFill>
            <a:ln w="12700" cap="flat"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200" b="0" i="0" u="none" strike="noStrike" kern="0" cap="none" spc="0" normalizeH="0" baseline="0" noProof="0">
                <a:ln>
                  <a:noFill/>
                </a:ln>
                <a:solidFill>
                  <a:srgbClr val="002776"/>
                </a:solidFill>
                <a:effectLst/>
                <a:uLnTx/>
                <a:uFillTx/>
                <a:latin typeface="Arial"/>
                <a:ea typeface="+mn-ea"/>
                <a:cs typeface="+mn-cs"/>
              </a:endParaRPr>
            </a:p>
          </p:txBody>
        </p:sp>
        <p:pic>
          <p:nvPicPr>
            <p:cNvPr id="29" name="Graphic 28" descr="Upload with solid fill">
              <a:extLst>
                <a:ext uri="{FF2B5EF4-FFF2-40B4-BE49-F238E27FC236}">
                  <a16:creationId xmlns:a16="http://schemas.microsoft.com/office/drawing/2014/main" id="{224F8343-1FDF-B403-228D-BA3EF940BDEE}"/>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2191683" y="1712799"/>
              <a:ext cx="613962" cy="613962"/>
            </a:xfrm>
            <a:prstGeom prst="rect">
              <a:avLst/>
            </a:prstGeom>
          </p:spPr>
        </p:pic>
        <p:sp>
          <p:nvSpPr>
            <p:cNvPr id="31" name="TextBox 30">
              <a:extLst>
                <a:ext uri="{FF2B5EF4-FFF2-40B4-BE49-F238E27FC236}">
                  <a16:creationId xmlns:a16="http://schemas.microsoft.com/office/drawing/2014/main" id="{84C91E68-D14A-60ED-B659-16D6F13500C1}"/>
                </a:ext>
              </a:extLst>
            </p:cNvPr>
            <p:cNvSpPr txBox="1"/>
            <p:nvPr/>
          </p:nvSpPr>
          <p:spPr>
            <a:xfrm>
              <a:off x="951502" y="3048837"/>
              <a:ext cx="1306024" cy="461665"/>
            </a:xfrm>
            <a:prstGeom prst="rect">
              <a:avLst/>
            </a:prstGeom>
            <a:noFill/>
          </p:spPr>
          <p:txBody>
            <a:bodyPr wrap="square">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FFFFFF"/>
                  </a:solidFill>
                  <a:effectLst/>
                  <a:uLnTx/>
                  <a:uFillTx/>
                  <a:latin typeface="Arial" panose="020B0604020202020204" pitchFamily="34" charset="0"/>
                  <a:cs typeface="Arial" panose="020B0604020202020204" pitchFamily="34" charset="0"/>
                </a:rPr>
                <a:t>Buyers </a:t>
              </a: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FFFFFF"/>
                  </a:solidFill>
                  <a:effectLst/>
                  <a:uLnTx/>
                  <a:uFillTx/>
                  <a:latin typeface="Arial" panose="020B0604020202020204" pitchFamily="34" charset="0"/>
                  <a:cs typeface="Arial" panose="020B0604020202020204" pitchFamily="34" charset="0"/>
                </a:rPr>
                <a:t>and Legal</a:t>
              </a:r>
            </a:p>
          </p:txBody>
        </p:sp>
        <p:pic>
          <p:nvPicPr>
            <p:cNvPr id="32" name="Image 12">
              <a:extLst>
                <a:ext uri="{FF2B5EF4-FFF2-40B4-BE49-F238E27FC236}">
                  <a16:creationId xmlns:a16="http://schemas.microsoft.com/office/drawing/2014/main" id="{A65D7CE9-CD99-54B9-0271-2A7A81D5B27C}"/>
                </a:ext>
              </a:extLst>
            </p:cNvPr>
            <p:cNvPicPr>
              <a:picLocks noChangeAspect="1"/>
            </p:cNvPicPr>
            <p:nvPr/>
          </p:nvPicPr>
          <p:blipFill>
            <a:blip r:embed="rId7" cstate="print">
              <a:extLst>
                <a:ext uri="{BEBA8EAE-BF5A-486C-A8C5-ECC9F3942E4B}">
                  <a14:imgProps xmlns:a14="http://schemas.microsoft.com/office/drawing/2010/main">
                    <a14:imgLayer r:embed="rId8">
                      <a14:imgEffect>
                        <a14:colorTemperature colorTemp="11200"/>
                      </a14:imgEffect>
                    </a14:imgLayer>
                  </a14:imgProps>
                </a:ext>
                <a:ext uri="{28A0092B-C50C-407E-A947-70E740481C1C}">
                  <a14:useLocalDpi xmlns:a14="http://schemas.microsoft.com/office/drawing/2010/main" val="0"/>
                </a:ext>
              </a:extLst>
            </a:blip>
            <a:stretch>
              <a:fillRect/>
            </a:stretch>
          </p:blipFill>
          <p:spPr>
            <a:xfrm flipH="1">
              <a:off x="407987" y="2122909"/>
              <a:ext cx="700607" cy="1324414"/>
            </a:xfrm>
            <a:prstGeom prst="rect">
              <a:avLst/>
            </a:prstGeom>
          </p:spPr>
        </p:pic>
        <p:cxnSp>
          <p:nvCxnSpPr>
            <p:cNvPr id="33" name="Straight Connector 32">
              <a:extLst>
                <a:ext uri="{FF2B5EF4-FFF2-40B4-BE49-F238E27FC236}">
                  <a16:creationId xmlns:a16="http://schemas.microsoft.com/office/drawing/2014/main" id="{03B0F65A-C95F-F10B-8FF4-30D6324CAF8B}"/>
                </a:ext>
              </a:extLst>
            </p:cNvPr>
            <p:cNvCxnSpPr>
              <a:cxnSpLocks/>
            </p:cNvCxnSpPr>
            <p:nvPr/>
          </p:nvCxnSpPr>
          <p:spPr>
            <a:xfrm>
              <a:off x="2109458" y="2391745"/>
              <a:ext cx="3590324" cy="0"/>
            </a:xfrm>
            <a:prstGeom prst="line">
              <a:avLst/>
            </a:prstGeom>
            <a:noFill/>
            <a:ln w="6350" cap="flat" cmpd="sng" algn="ctr">
              <a:solidFill>
                <a:srgbClr val="00A1DE"/>
              </a:solidFill>
              <a:prstDash val="solid"/>
              <a:miter lim="800000"/>
            </a:ln>
            <a:effectLst/>
          </p:spPr>
        </p:cxnSp>
        <p:pic>
          <p:nvPicPr>
            <p:cNvPr id="35" name="Picture 34">
              <a:extLst>
                <a:ext uri="{FF2B5EF4-FFF2-40B4-BE49-F238E27FC236}">
                  <a16:creationId xmlns:a16="http://schemas.microsoft.com/office/drawing/2014/main" id="{8A5674EF-EC38-CBCE-F3F0-A08F5A790CB9}"/>
                </a:ext>
                <a:ext uri="{C183D7F6-B498-43B3-948B-1728B52AA6E4}">
                  <adec:decorative xmlns:adec="http://schemas.microsoft.com/office/drawing/2017/decorative" val="0"/>
                </a:ext>
              </a:extLst>
            </p:cNvPr>
            <p:cNvPicPr>
              <a:picLocks noChangeAspect="1"/>
            </p:cNvPicPr>
            <p:nvPr/>
          </p:nvPicPr>
          <p:blipFill>
            <a:blip r:embed="rId9">
              <a:extLst>
                <a:ext uri="{BEBA8EAE-BF5A-486C-A8C5-ECC9F3942E4B}">
                  <a14:imgProps xmlns:a14="http://schemas.microsoft.com/office/drawing/2010/main">
                    <a14:imgLayer r:embed="rId10">
                      <a14:imgEffect>
                        <a14:backgroundRemoval t="8497" b="95915" l="9351" r="89351">
                          <a14:foregroundMark x1="52468" y1="8497" x2="52468" y2="8497"/>
                          <a14:foregroundMark x1="66234" y1="93137" x2="66234" y2="93137"/>
                          <a14:foregroundMark x1="47273" y1="93954" x2="47273" y2="93954"/>
                          <a14:foregroundMark x1="47273" y1="93954" x2="47273" y2="93954"/>
                          <a14:foregroundMark x1="68052" y1="95915" x2="68052" y2="95915"/>
                        </a14:backgroundRemoval>
                      </a14:imgEffect>
                    </a14:imgLayer>
                  </a14:imgProps>
                </a:ext>
              </a:extLst>
            </a:blip>
            <a:stretch>
              <a:fillRect/>
            </a:stretch>
          </p:blipFill>
          <p:spPr>
            <a:xfrm>
              <a:off x="687161" y="1708573"/>
              <a:ext cx="846640" cy="1182034"/>
            </a:xfrm>
            <a:prstGeom prst="rect">
              <a:avLst/>
            </a:prstGeom>
          </p:spPr>
        </p:pic>
        <p:sp>
          <p:nvSpPr>
            <p:cNvPr id="38" name="Text Placeholder 6">
              <a:extLst>
                <a:ext uri="{FF2B5EF4-FFF2-40B4-BE49-F238E27FC236}">
                  <a16:creationId xmlns:a16="http://schemas.microsoft.com/office/drawing/2014/main" id="{D41790E4-16CF-471B-23CA-BE81A2A2FD13}"/>
                </a:ext>
              </a:extLst>
            </p:cNvPr>
            <p:cNvSpPr txBox="1">
              <a:spLocks/>
            </p:cNvSpPr>
            <p:nvPr/>
          </p:nvSpPr>
          <p:spPr>
            <a:xfrm>
              <a:off x="5782005" y="1858652"/>
              <a:ext cx="4502455" cy="1909822"/>
            </a:xfrm>
            <a:prstGeom prst="rect">
              <a:avLst/>
            </a:prstGeom>
          </p:spPr>
          <p:txBody>
            <a:bodyPr vert="horz" lIns="0" tIns="0" rIns="0" bIns="0" rtlCol="0">
              <a:normAutofit/>
            </a:bodyPr>
            <a:lstStyle>
              <a:lvl1pPr marL="228600" indent="-228600" algn="l" defTabSz="914400" rtl="0" eaLnBrk="1" latinLnBrk="0" hangingPunct="1">
                <a:lnSpc>
                  <a:spcPct val="90000"/>
                </a:lnSpc>
                <a:spcBef>
                  <a:spcPts val="1000"/>
                </a:spcBef>
                <a:buClr>
                  <a:schemeClr val="bg2"/>
                </a:buClr>
                <a:buFont typeface="Arial" panose="020B0604020202020204" pitchFamily="34" charset="0"/>
                <a:buChar char="•"/>
                <a:defRPr sz="2000"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Clr>
                  <a:schemeClr val="bg2"/>
                </a:buClr>
                <a:buFont typeface="Arial" panose="020B0604020202020204" pitchFamily="34" charset="0"/>
                <a:buChar char="•"/>
                <a:defRPr sz="1800" kern="1200">
                  <a:solidFill>
                    <a:schemeClr val="bg1"/>
                  </a:solidFill>
                  <a:latin typeface="+mn-lt"/>
                  <a:ea typeface="+mn-ea"/>
                  <a:cs typeface="+mn-cs"/>
                </a:defRPr>
              </a:lvl2pPr>
              <a:lvl3pPr marL="1143000" indent="-228600" algn="l" defTabSz="914400" rtl="0" eaLnBrk="1" latinLnBrk="0" hangingPunct="1">
                <a:lnSpc>
                  <a:spcPct val="90000"/>
                </a:lnSpc>
                <a:spcBef>
                  <a:spcPts val="500"/>
                </a:spcBef>
                <a:buClr>
                  <a:schemeClr val="bg2"/>
                </a:buClr>
                <a:buFont typeface="Arial" panose="020B0604020202020204" pitchFamily="34" charset="0"/>
                <a:buChar char="•"/>
                <a:defRPr sz="1600" kern="1200">
                  <a:solidFill>
                    <a:schemeClr val="bg1"/>
                  </a:solidFill>
                  <a:latin typeface="+mn-lt"/>
                  <a:ea typeface="+mn-ea"/>
                  <a:cs typeface="+mn-cs"/>
                </a:defRPr>
              </a:lvl3pPr>
              <a:lvl4pPr marL="1600200" indent="-228600" algn="l" defTabSz="914400" rtl="0" eaLnBrk="1" latinLnBrk="0" hangingPunct="1">
                <a:lnSpc>
                  <a:spcPct val="90000"/>
                </a:lnSpc>
                <a:spcBef>
                  <a:spcPts val="500"/>
                </a:spcBef>
                <a:buClr>
                  <a:schemeClr val="bg2"/>
                </a:buClr>
                <a:buFont typeface="Arial" panose="020B0604020202020204" pitchFamily="34" charset="0"/>
                <a:buChar char="•"/>
                <a:defRPr sz="1400" kern="1200">
                  <a:solidFill>
                    <a:schemeClr val="bg1"/>
                  </a:solidFill>
                  <a:latin typeface="+mn-lt"/>
                  <a:ea typeface="+mn-ea"/>
                  <a:cs typeface="+mn-cs"/>
                </a:defRPr>
              </a:lvl4pPr>
              <a:lvl5pPr marL="2057400" indent="-228600" algn="l" defTabSz="914400" rtl="0" eaLnBrk="1" latinLnBrk="0" hangingPunct="1">
                <a:lnSpc>
                  <a:spcPct val="90000"/>
                </a:lnSpc>
                <a:spcBef>
                  <a:spcPts val="500"/>
                </a:spcBef>
                <a:buClr>
                  <a:schemeClr val="bg2"/>
                </a:buClr>
                <a:buFont typeface="Arial" panose="020B0604020202020204" pitchFamily="34" charset="0"/>
                <a:buChar char="•"/>
                <a:defRPr sz="14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90000"/>
                </a:lnSpc>
                <a:spcBef>
                  <a:spcPts val="1000"/>
                </a:spcBef>
                <a:spcAft>
                  <a:spcPts val="0"/>
                </a:spcAft>
                <a:buClr>
                  <a:srgbClr val="FFFFFF"/>
                </a:buClr>
                <a:buSzTx/>
                <a:buFont typeface="Arial" panose="020B0604020202020204" pitchFamily="34" charset="0"/>
                <a:buChar char="•"/>
                <a:tabLst/>
                <a:defRPr/>
              </a:pPr>
              <a:r>
                <a:rPr kumimoji="0" lang="en-US" sz="1400" b="0" i="0" u="none" strike="noStrike" kern="1200" cap="none" spc="0" normalizeH="0" baseline="0" noProof="0">
                  <a:ln>
                    <a:noFill/>
                  </a:ln>
                  <a:solidFill>
                    <a:srgbClr val="FFFFFF"/>
                  </a:solidFill>
                  <a:effectLst/>
                  <a:uLnTx/>
                  <a:uFillTx/>
                  <a:latin typeface="Arial" panose="020B0604020202020204" pitchFamily="34" charset="0"/>
                  <a:cs typeface="Arial" panose="020B0604020202020204" pitchFamily="34" charset="0"/>
                </a:rPr>
                <a:t>Infineum is changing the way we do Contract Lifecycle Management. ICI is the tool that will be used to automate contract process, approvals, and centralise contract data and analytics. </a:t>
              </a:r>
            </a:p>
            <a:p>
              <a:pPr marL="228600" marR="0" lvl="0" indent="-228600" algn="l" defTabSz="914400" rtl="0" eaLnBrk="1" fontAlgn="auto" latinLnBrk="0" hangingPunct="1">
                <a:lnSpc>
                  <a:spcPct val="90000"/>
                </a:lnSpc>
                <a:spcBef>
                  <a:spcPts val="1000"/>
                </a:spcBef>
                <a:spcAft>
                  <a:spcPts val="0"/>
                </a:spcAft>
                <a:buClr>
                  <a:srgbClr val="FFFFFF"/>
                </a:buClr>
                <a:buSzTx/>
                <a:buFont typeface="Arial" panose="020B0604020202020204" pitchFamily="34" charset="0"/>
                <a:buChar char="•"/>
                <a:tabLst/>
                <a:defRPr/>
              </a:pPr>
              <a:r>
                <a:rPr kumimoji="0" lang="en-US" sz="1400" b="0" i="0" u="none" strike="noStrike" kern="1200" cap="none" spc="0" normalizeH="0" baseline="0" noProof="0">
                  <a:ln>
                    <a:noFill/>
                  </a:ln>
                  <a:solidFill>
                    <a:srgbClr val="FFFFFF"/>
                  </a:solidFill>
                  <a:effectLst/>
                  <a:uLnTx/>
                  <a:uFillTx/>
                  <a:latin typeface="Arial" panose="020B0604020202020204" pitchFamily="34" charset="0"/>
                  <a:cs typeface="Arial" panose="020B0604020202020204" pitchFamily="34" charset="0"/>
                </a:rPr>
                <a:t>Suppliers will receive communications from ICI for contract </a:t>
              </a:r>
              <a:r>
                <a:rPr kumimoji="0" lang="en-US" sz="1400" b="0" i="0" u="none" strike="noStrike" kern="1200" cap="none" spc="0" normalizeH="0" baseline="0" noProof="0">
                  <a:ln>
                    <a:noFill/>
                  </a:ln>
                  <a:effectLst/>
                  <a:uLnTx/>
                  <a:uFillTx/>
                  <a:latin typeface="Arial" panose="020B0604020202020204" pitchFamily="34" charset="0"/>
                  <a:cs typeface="Arial" panose="020B0604020202020204" pitchFamily="34" charset="0"/>
                </a:rPr>
                <a:t>negotiation, renewal, and other amendments. </a:t>
              </a:r>
            </a:p>
          </p:txBody>
        </p:sp>
      </p:grpSp>
      <p:sp>
        <p:nvSpPr>
          <p:cNvPr id="41" name="Text Placeholder 6">
            <a:extLst>
              <a:ext uri="{FF2B5EF4-FFF2-40B4-BE49-F238E27FC236}">
                <a16:creationId xmlns:a16="http://schemas.microsoft.com/office/drawing/2014/main" id="{15EEC60C-E536-180D-73D1-88208A133D5E}"/>
              </a:ext>
            </a:extLst>
          </p:cNvPr>
          <p:cNvSpPr txBox="1">
            <a:spLocks/>
          </p:cNvSpPr>
          <p:nvPr/>
        </p:nvSpPr>
        <p:spPr>
          <a:xfrm>
            <a:off x="1149464" y="4782650"/>
            <a:ext cx="5216243" cy="713650"/>
          </a:xfrm>
          <a:prstGeom prst="rect">
            <a:avLst/>
          </a:prstGeom>
        </p:spPr>
        <p:txBody>
          <a:bodyPr vert="horz" lIns="0" tIns="0" rIns="0" bIns="0" rtlCol="0">
            <a:noAutofit/>
          </a:bodyPr>
          <a:lstStyle>
            <a:lvl1pPr marL="228600" indent="-228600" algn="l" defTabSz="914400" rtl="0" eaLnBrk="1" latinLnBrk="0" hangingPunct="1">
              <a:lnSpc>
                <a:spcPct val="90000"/>
              </a:lnSpc>
              <a:spcBef>
                <a:spcPts val="1000"/>
              </a:spcBef>
              <a:buClr>
                <a:schemeClr val="bg2"/>
              </a:buClr>
              <a:buFont typeface="Arial" panose="020B0604020202020204" pitchFamily="34" charset="0"/>
              <a:buChar char="•"/>
              <a:defRPr sz="2000"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Clr>
                <a:schemeClr val="bg2"/>
              </a:buClr>
              <a:buFont typeface="Arial" panose="020B0604020202020204" pitchFamily="34" charset="0"/>
              <a:buChar char="•"/>
              <a:defRPr sz="1800" kern="1200">
                <a:solidFill>
                  <a:schemeClr val="bg1"/>
                </a:solidFill>
                <a:latin typeface="+mn-lt"/>
                <a:ea typeface="+mn-ea"/>
                <a:cs typeface="+mn-cs"/>
              </a:defRPr>
            </a:lvl2pPr>
            <a:lvl3pPr marL="1143000" indent="-228600" algn="l" defTabSz="914400" rtl="0" eaLnBrk="1" latinLnBrk="0" hangingPunct="1">
              <a:lnSpc>
                <a:spcPct val="90000"/>
              </a:lnSpc>
              <a:spcBef>
                <a:spcPts val="500"/>
              </a:spcBef>
              <a:buClr>
                <a:schemeClr val="bg2"/>
              </a:buClr>
              <a:buFont typeface="Arial" panose="020B0604020202020204" pitchFamily="34" charset="0"/>
              <a:buChar char="•"/>
              <a:defRPr sz="1600" kern="1200">
                <a:solidFill>
                  <a:schemeClr val="bg1"/>
                </a:solidFill>
                <a:latin typeface="+mn-lt"/>
                <a:ea typeface="+mn-ea"/>
                <a:cs typeface="+mn-cs"/>
              </a:defRPr>
            </a:lvl3pPr>
            <a:lvl4pPr marL="1600200" indent="-228600" algn="l" defTabSz="914400" rtl="0" eaLnBrk="1" latinLnBrk="0" hangingPunct="1">
              <a:lnSpc>
                <a:spcPct val="90000"/>
              </a:lnSpc>
              <a:spcBef>
                <a:spcPts val="500"/>
              </a:spcBef>
              <a:buClr>
                <a:schemeClr val="bg2"/>
              </a:buClr>
              <a:buFont typeface="Arial" panose="020B0604020202020204" pitchFamily="34" charset="0"/>
              <a:buChar char="•"/>
              <a:defRPr sz="1400" kern="1200">
                <a:solidFill>
                  <a:schemeClr val="bg1"/>
                </a:solidFill>
                <a:latin typeface="+mn-lt"/>
                <a:ea typeface="+mn-ea"/>
                <a:cs typeface="+mn-cs"/>
              </a:defRPr>
            </a:lvl4pPr>
            <a:lvl5pPr marL="2057400" indent="-228600" algn="l" defTabSz="914400" rtl="0" eaLnBrk="1" latinLnBrk="0" hangingPunct="1">
              <a:lnSpc>
                <a:spcPct val="90000"/>
              </a:lnSpc>
              <a:spcBef>
                <a:spcPts val="500"/>
              </a:spcBef>
              <a:buClr>
                <a:schemeClr val="bg2"/>
              </a:buClr>
              <a:buFont typeface="Arial" panose="020B0604020202020204" pitchFamily="34" charset="0"/>
              <a:buChar char="•"/>
              <a:defRPr sz="14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
                <a:srgbClr val="FFFFFF"/>
              </a:buClr>
              <a:buSzTx/>
              <a:buFont typeface="Arial" panose="020B0604020202020204" pitchFamily="34" charset="0"/>
              <a:buNone/>
              <a:tabLst/>
              <a:defRPr/>
            </a:pPr>
            <a:r>
              <a:rPr kumimoji="0" lang="en-US" sz="1600" b="1" i="0" u="none" strike="noStrike" kern="1200" cap="none" spc="0" normalizeH="0" baseline="0" noProof="0" dirty="0">
                <a:ln>
                  <a:noFill/>
                </a:ln>
                <a:solidFill>
                  <a:srgbClr val="7ECEFA"/>
                </a:solidFill>
                <a:effectLst/>
                <a:uLnTx/>
                <a:uFillTx/>
                <a:latin typeface="Arial" panose="020B0604020202020204" pitchFamily="34" charset="0"/>
                <a:cs typeface="Arial" panose="020B0604020202020204" pitchFamily="34" charset="0"/>
              </a:rPr>
              <a:t>What is expected from suppliers?</a:t>
            </a:r>
          </a:p>
          <a:p>
            <a:pPr marL="228600" marR="0" lvl="0" indent="-22860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en-US" sz="1600" b="0" i="0" u="none" strike="noStrike" kern="0" cap="none" spc="0" normalizeH="0" baseline="0" noProof="0" dirty="0">
                <a:ln>
                  <a:noFill/>
                </a:ln>
                <a:effectLst/>
                <a:uLnTx/>
                <a:uFillTx/>
                <a:latin typeface="Arial" panose="020B0604020202020204" pitchFamily="34" charset="0"/>
                <a:ea typeface="Verdana"/>
                <a:cs typeface="Arial" panose="020B0604020202020204" pitchFamily="34" charset="0"/>
              </a:rPr>
              <a:t>To keep an eye out for email notifications from Icertis ICI Contract Management containing the link to the agreement</a:t>
            </a:r>
          </a:p>
          <a:p>
            <a:pPr marL="228600" marR="0" lvl="0" indent="-22860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en-US" sz="1600" b="0" i="0" u="none" strike="noStrike" kern="0" cap="none" spc="0" normalizeH="0" baseline="0" noProof="0" dirty="0">
                <a:ln>
                  <a:noFill/>
                </a:ln>
                <a:solidFill>
                  <a:srgbClr val="FFFFFF"/>
                </a:solidFill>
                <a:effectLst/>
                <a:uLnTx/>
                <a:uFillTx/>
                <a:latin typeface="Arial" panose="020B0604020202020204" pitchFamily="34" charset="0"/>
                <a:ea typeface="Verdana"/>
                <a:cs typeface="Arial" panose="020B0604020202020204" pitchFamily="34" charset="0"/>
              </a:rPr>
              <a:t>To make changes to the agreement if needed and submit to Infineum for review or sign the agreement and submit</a:t>
            </a:r>
          </a:p>
          <a:p>
            <a:pPr marL="228600" marR="0" lvl="0" indent="-22860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endParaRPr kumimoji="0" lang="en-US" sz="1600" b="0" i="0" u="none" strike="noStrike" kern="0" cap="none" spc="0" normalizeH="0" baseline="0" noProof="0" dirty="0">
              <a:ln>
                <a:noFill/>
              </a:ln>
              <a:solidFill>
                <a:srgbClr val="FFFFFF"/>
              </a:solidFill>
              <a:effectLst/>
              <a:uLnTx/>
              <a:uFillTx/>
              <a:latin typeface="Arial" panose="020B0604020202020204" pitchFamily="34" charset="0"/>
              <a:ea typeface="Verdana"/>
              <a:cs typeface="Arial" panose="020B0604020202020204" pitchFamily="34" charset="0"/>
            </a:endParaRPr>
          </a:p>
        </p:txBody>
      </p:sp>
      <p:pic>
        <p:nvPicPr>
          <p:cNvPr id="10" name="Picture 9">
            <a:extLst>
              <a:ext uri="{FF2B5EF4-FFF2-40B4-BE49-F238E27FC236}">
                <a16:creationId xmlns:a16="http://schemas.microsoft.com/office/drawing/2014/main" id="{B18E6C18-1202-80E8-6519-F839D972870E}"/>
              </a:ext>
            </a:extLst>
          </p:cNvPr>
          <p:cNvPicPr>
            <a:picLocks noChangeAspect="1"/>
          </p:cNvPicPr>
          <p:nvPr/>
        </p:nvPicPr>
        <p:blipFill>
          <a:blip r:embed="rId11"/>
          <a:stretch>
            <a:fillRect/>
          </a:stretch>
        </p:blipFill>
        <p:spPr>
          <a:xfrm>
            <a:off x="153491" y="-13131"/>
            <a:ext cx="3508099" cy="1015238"/>
          </a:xfrm>
          <a:prstGeom prst="rect">
            <a:avLst/>
          </a:prstGeom>
        </p:spPr>
      </p:pic>
      <p:sp>
        <p:nvSpPr>
          <p:cNvPr id="11" name="Arrow: Right 148">
            <a:extLst>
              <a:ext uri="{FF2B5EF4-FFF2-40B4-BE49-F238E27FC236}">
                <a16:creationId xmlns:a16="http://schemas.microsoft.com/office/drawing/2014/main" id="{E1B10AAA-CD80-04E8-239A-69B2914D615E}"/>
              </a:ext>
            </a:extLst>
          </p:cNvPr>
          <p:cNvSpPr/>
          <p:nvPr/>
        </p:nvSpPr>
        <p:spPr>
          <a:xfrm rot="5400000">
            <a:off x="4720372" y="3519714"/>
            <a:ext cx="886337" cy="1275789"/>
          </a:xfrm>
          <a:prstGeom prst="rightArrow">
            <a:avLst/>
          </a:prstGeom>
          <a:solidFill>
            <a:srgbClr val="1E9D8B">
              <a:lumMod val="40000"/>
              <a:lumOff val="60000"/>
              <a:alpha val="40000"/>
            </a:srgbClr>
          </a:solidFill>
          <a:ln w="12700" cap="flat"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200" b="0" i="0" u="none" strike="noStrike" kern="0" cap="none" spc="0" normalizeH="0" baseline="0" noProof="0">
              <a:ln>
                <a:noFill/>
              </a:ln>
              <a:solidFill>
                <a:srgbClr val="002776"/>
              </a:solidFill>
              <a:effectLst/>
              <a:uLnTx/>
              <a:uFillTx/>
              <a:latin typeface="Arial"/>
              <a:ea typeface="+mn-ea"/>
              <a:cs typeface="+mn-cs"/>
            </a:endParaRPr>
          </a:p>
        </p:txBody>
      </p:sp>
      <p:pic>
        <p:nvPicPr>
          <p:cNvPr id="5" name="Picture 4" descr="Young businessman arms crossed">
            <a:extLst>
              <a:ext uri="{FF2B5EF4-FFF2-40B4-BE49-F238E27FC236}">
                <a16:creationId xmlns:a16="http://schemas.microsoft.com/office/drawing/2014/main" id="{AAE349BB-58F5-0D63-4389-0F5B25F4F33C}"/>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346169" y="4857999"/>
            <a:ext cx="465685" cy="1290913"/>
          </a:xfrm>
          <a:prstGeom prst="rect">
            <a:avLst/>
          </a:prstGeom>
        </p:spPr>
      </p:pic>
      <p:sp>
        <p:nvSpPr>
          <p:cNvPr id="6" name="Rectangle: Rounded Corners 5">
            <a:extLst>
              <a:ext uri="{FF2B5EF4-FFF2-40B4-BE49-F238E27FC236}">
                <a16:creationId xmlns:a16="http://schemas.microsoft.com/office/drawing/2014/main" id="{3F5E0E30-3F1E-8063-9ECF-D47363F74444}"/>
              </a:ext>
            </a:extLst>
          </p:cNvPr>
          <p:cNvSpPr/>
          <p:nvPr/>
        </p:nvSpPr>
        <p:spPr>
          <a:xfrm>
            <a:off x="7040927" y="5207087"/>
            <a:ext cx="4380197" cy="1015238"/>
          </a:xfrm>
          <a:prstGeom prst="roundRect">
            <a:avLst/>
          </a:prstGeom>
          <a:noFill/>
          <a:ln w="254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A8AE1592-61E7-70C3-775A-354B9E6C7C5B}"/>
              </a:ext>
            </a:extLst>
          </p:cNvPr>
          <p:cNvSpPr txBox="1"/>
          <p:nvPr/>
        </p:nvSpPr>
        <p:spPr>
          <a:xfrm>
            <a:off x="7093785" y="5266891"/>
            <a:ext cx="6097836" cy="895630"/>
          </a:xfrm>
          <a:prstGeom prst="rect">
            <a:avLst/>
          </a:prstGeom>
          <a:noFill/>
        </p:spPr>
        <p:txBody>
          <a:bodyPr wrap="square">
            <a:spAutoFit/>
          </a:bodyPr>
          <a:lstStyle/>
          <a:p>
            <a:pPr marL="0" marR="0" lvl="0" indent="0" algn="l" defTabSz="914400" rtl="0" eaLnBrk="1" fontAlgn="auto" latinLnBrk="0" hangingPunct="1">
              <a:lnSpc>
                <a:spcPct val="90000"/>
              </a:lnSpc>
              <a:spcBef>
                <a:spcPts val="1000"/>
              </a:spcBef>
              <a:spcAft>
                <a:spcPts val="0"/>
              </a:spcAft>
              <a:buClr>
                <a:srgbClr val="FFFFFF"/>
              </a:buClr>
              <a:buSzTx/>
              <a:buFont typeface="Arial" panose="020B0604020202020204" pitchFamily="34" charset="0"/>
              <a:buNone/>
              <a:tabLst/>
              <a:defRPr/>
            </a:pPr>
            <a:r>
              <a:rPr kumimoji="0" lang="en-US" sz="1800" b="1" i="0" u="none" strike="noStrike" kern="1200" cap="none" spc="0" normalizeH="0" baseline="0" noProof="0" dirty="0">
                <a:ln>
                  <a:noFill/>
                </a:ln>
                <a:solidFill>
                  <a:srgbClr val="7ECEFA"/>
                </a:solidFill>
                <a:effectLst/>
                <a:uLnTx/>
                <a:uFillTx/>
                <a:latin typeface="Arial" panose="020B0604020202020204" pitchFamily="34" charset="0"/>
                <a:cs typeface="Arial" panose="020B0604020202020204" pitchFamily="34" charset="0"/>
              </a:rPr>
              <a:t>What can you find in this document?</a:t>
            </a:r>
          </a:p>
          <a:p>
            <a:pPr marL="228600" marR="0" lvl="0" indent="-22860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en-US" sz="1800" b="1" i="0" u="none" strike="noStrike" kern="0" cap="none" spc="0" normalizeH="0" baseline="0" noProof="0" dirty="0">
                <a:ln>
                  <a:noFill/>
                </a:ln>
                <a:solidFill>
                  <a:srgbClr val="FFFFFF"/>
                </a:solidFill>
                <a:effectLst/>
                <a:uLnTx/>
                <a:uFillTx/>
                <a:latin typeface="Arial" panose="020B0604020202020204" pitchFamily="34" charset="0"/>
                <a:ea typeface="Verdana"/>
                <a:cs typeface="Arial" panose="020B0604020202020204" pitchFamily="34" charset="0"/>
                <a:hlinkClick r:id="rId13" action="ppaction://hlinksldjump"/>
              </a:rPr>
              <a:t>Tips on how to review the contract</a:t>
            </a:r>
            <a:endParaRPr kumimoji="0" lang="en-US" sz="1800" b="1" i="0" u="none" strike="noStrike" kern="0" cap="none" spc="0" normalizeH="0" baseline="0" noProof="0" dirty="0">
              <a:ln>
                <a:noFill/>
              </a:ln>
              <a:solidFill>
                <a:srgbClr val="FFFFFF"/>
              </a:solidFill>
              <a:effectLst/>
              <a:uLnTx/>
              <a:uFillTx/>
              <a:latin typeface="Arial" panose="020B0604020202020204" pitchFamily="34" charset="0"/>
              <a:ea typeface="Verdana"/>
              <a:cs typeface="Arial" panose="020B0604020202020204" pitchFamily="34" charset="0"/>
            </a:endParaRPr>
          </a:p>
          <a:p>
            <a:pPr marL="228600" marR="0" lvl="0" indent="-22860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en-US" sz="1800" b="1" i="0" u="none" strike="noStrike" kern="0" cap="none" spc="0" normalizeH="0" baseline="0" noProof="0" dirty="0">
                <a:ln>
                  <a:noFill/>
                </a:ln>
                <a:solidFill>
                  <a:srgbClr val="FFFFFF"/>
                </a:solidFill>
                <a:effectLst/>
                <a:uLnTx/>
                <a:uFillTx/>
                <a:latin typeface="Arial" panose="020B0604020202020204" pitchFamily="34" charset="0"/>
                <a:ea typeface="Verdana"/>
                <a:cs typeface="Arial" panose="020B0604020202020204" pitchFamily="34" charset="0"/>
                <a:hlinkClick r:id="rId14" action="ppaction://hlinksldjump"/>
              </a:rPr>
              <a:t>Tips on how to sign the contract</a:t>
            </a:r>
            <a:endParaRPr kumimoji="0" lang="en-US" sz="1800" b="1" i="0" u="none" strike="noStrike" kern="0" cap="none" spc="0" normalizeH="0" baseline="0" noProof="0" dirty="0">
              <a:ln>
                <a:noFill/>
              </a:ln>
              <a:solidFill>
                <a:srgbClr val="FFFFFF"/>
              </a:solidFill>
              <a:effectLst/>
              <a:uLnTx/>
              <a:uFillTx/>
              <a:latin typeface="Arial" panose="020B0604020202020204" pitchFamily="34" charset="0"/>
              <a:ea typeface="Verdana"/>
              <a:cs typeface="Arial" panose="020B0604020202020204" pitchFamily="34" charset="0"/>
            </a:endParaRPr>
          </a:p>
        </p:txBody>
      </p:sp>
    </p:spTree>
    <p:extLst>
      <p:ext uri="{BB962C8B-B14F-4D97-AF65-F5344CB8AC3E}">
        <p14:creationId xmlns:p14="http://schemas.microsoft.com/office/powerpoint/2010/main" val="304690066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37546E84-0B45-535C-E949-48E522B53C29}"/>
              </a:ext>
            </a:extLst>
          </p:cNvPr>
          <p:cNvPicPr>
            <a:picLocks noChangeAspect="1"/>
          </p:cNvPicPr>
          <p:nvPr/>
        </p:nvPicPr>
        <p:blipFill rotWithShape="1">
          <a:blip r:embed="rId2">
            <a:extLst>
              <a:ext uri="{28A0092B-C50C-407E-A947-70E740481C1C}">
                <a14:useLocalDpi xmlns:a14="http://schemas.microsoft.com/office/drawing/2010/main" val="0"/>
              </a:ext>
            </a:extLst>
          </a:blip>
          <a:srcRect l="-127" t="-1682" r="15842" b="46903"/>
          <a:stretch/>
        </p:blipFill>
        <p:spPr bwMode="auto">
          <a:xfrm>
            <a:off x="3596110" y="1054326"/>
            <a:ext cx="8365421" cy="3506107"/>
          </a:xfrm>
          <a:prstGeom prst="rect">
            <a:avLst/>
          </a:prstGeom>
          <a:noFill/>
          <a:ln>
            <a:noFill/>
          </a:ln>
        </p:spPr>
      </p:pic>
      <p:sp>
        <p:nvSpPr>
          <p:cNvPr id="2" name="Title 1">
            <a:extLst>
              <a:ext uri="{FF2B5EF4-FFF2-40B4-BE49-F238E27FC236}">
                <a16:creationId xmlns:a16="http://schemas.microsoft.com/office/drawing/2014/main" id="{9B3536A7-AD0B-7C49-5F1B-2DE7F308E453}"/>
              </a:ext>
            </a:extLst>
          </p:cNvPr>
          <p:cNvSpPr>
            <a:spLocks noGrp="1"/>
          </p:cNvSpPr>
          <p:nvPr>
            <p:ph type="title"/>
          </p:nvPr>
        </p:nvSpPr>
        <p:spPr>
          <a:xfrm>
            <a:off x="294063" y="224009"/>
            <a:ext cx="11667468" cy="979200"/>
          </a:xfrm>
        </p:spPr>
        <p:txBody>
          <a:bodyPr/>
          <a:lstStyle/>
          <a:p>
            <a:r>
              <a:rPr lang="en-US" b="1">
                <a:effectLst>
                  <a:outerShdw blurRad="38100" dist="38100" dir="2700000" algn="tl">
                    <a:srgbClr val="000000">
                      <a:alpha val="43137"/>
                    </a:srgbClr>
                  </a:outerShdw>
                </a:effectLst>
                <a:cs typeface="Calibri" panose="020F0502020204030204" pitchFamily="34" charset="0"/>
              </a:rPr>
              <a:t>How to review the contract</a:t>
            </a:r>
          </a:p>
        </p:txBody>
      </p:sp>
      <p:sp>
        <p:nvSpPr>
          <p:cNvPr id="4" name="Content Placeholder 2">
            <a:extLst>
              <a:ext uri="{FF2B5EF4-FFF2-40B4-BE49-F238E27FC236}">
                <a16:creationId xmlns:a16="http://schemas.microsoft.com/office/drawing/2014/main" id="{FB97C4C5-C4B5-1DE4-47B0-528DEBAFDABD}"/>
              </a:ext>
            </a:extLst>
          </p:cNvPr>
          <p:cNvSpPr>
            <a:spLocks noGrp="1"/>
          </p:cNvSpPr>
          <p:nvPr>
            <p:ph idx="1"/>
          </p:nvPr>
        </p:nvSpPr>
        <p:spPr>
          <a:xfrm>
            <a:off x="556623" y="2237522"/>
            <a:ext cx="3214129" cy="1139714"/>
          </a:xfrm>
        </p:spPr>
        <p:txBody>
          <a:bodyPr/>
          <a:lstStyle/>
          <a:p>
            <a:pPr marL="0" indent="0">
              <a:buNone/>
            </a:pPr>
            <a:r>
              <a:rPr lang="en-US" sz="1800">
                <a:cs typeface="Calibri" panose="020F0502020204030204" pitchFamily="34" charset="0"/>
              </a:rPr>
              <a:t>You will receive an email notification from ICI with a link to review the agreement</a:t>
            </a:r>
            <a:endParaRPr lang="en-US" sz="1800">
              <a:highlight>
                <a:srgbClr val="FFFF00"/>
              </a:highlight>
              <a:cs typeface="Calibri" panose="020F0502020204030204" pitchFamily="34" charset="0"/>
            </a:endParaRPr>
          </a:p>
          <a:p>
            <a:pPr marL="0" indent="0">
              <a:buNone/>
            </a:pPr>
            <a:endParaRPr lang="en-US" sz="1800"/>
          </a:p>
        </p:txBody>
      </p:sp>
      <p:sp>
        <p:nvSpPr>
          <p:cNvPr id="10" name="Arrow: Down 9">
            <a:extLst>
              <a:ext uri="{FF2B5EF4-FFF2-40B4-BE49-F238E27FC236}">
                <a16:creationId xmlns:a16="http://schemas.microsoft.com/office/drawing/2014/main" id="{61E93A24-3FD3-001D-AB88-E55EEA7E7EA6}"/>
              </a:ext>
            </a:extLst>
          </p:cNvPr>
          <p:cNvSpPr/>
          <p:nvPr/>
        </p:nvSpPr>
        <p:spPr>
          <a:xfrm rot="5400000">
            <a:off x="6390576" y="2401310"/>
            <a:ext cx="182880" cy="929437"/>
          </a:xfrm>
          <a:prstGeom prst="down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AF9B28A1-5425-8A58-1199-9984BD1E4FEC}"/>
              </a:ext>
            </a:extLst>
          </p:cNvPr>
          <p:cNvSpPr/>
          <p:nvPr/>
        </p:nvSpPr>
        <p:spPr>
          <a:xfrm>
            <a:off x="262265" y="4560433"/>
            <a:ext cx="11667469" cy="1320538"/>
          </a:xfrm>
          <a:prstGeom prst="rect">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Graphic 14" descr="Exclamation mark with solid fill">
            <a:extLst>
              <a:ext uri="{FF2B5EF4-FFF2-40B4-BE49-F238E27FC236}">
                <a16:creationId xmlns:a16="http://schemas.microsoft.com/office/drawing/2014/main" id="{85C17DCC-31F0-D84D-78E8-C6EFED2F6638}"/>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15411" y="4655068"/>
            <a:ext cx="587093" cy="587093"/>
          </a:xfrm>
          <a:prstGeom prst="rect">
            <a:avLst/>
          </a:prstGeom>
        </p:spPr>
      </p:pic>
      <p:sp>
        <p:nvSpPr>
          <p:cNvPr id="5" name="TextBox 4">
            <a:extLst>
              <a:ext uri="{FF2B5EF4-FFF2-40B4-BE49-F238E27FC236}">
                <a16:creationId xmlns:a16="http://schemas.microsoft.com/office/drawing/2014/main" id="{D1BDB816-CB91-29C1-2567-1858C3D05692}"/>
              </a:ext>
            </a:extLst>
          </p:cNvPr>
          <p:cNvSpPr txBox="1"/>
          <p:nvPr/>
        </p:nvSpPr>
        <p:spPr>
          <a:xfrm>
            <a:off x="1002504" y="4528848"/>
            <a:ext cx="10959027" cy="1345048"/>
          </a:xfrm>
          <a:prstGeom prst="rect">
            <a:avLst/>
          </a:prstGeom>
          <a:noFill/>
        </p:spPr>
        <p:txBody>
          <a:bodyPr wrap="square">
            <a:spAutoFit/>
          </a:bodyPr>
          <a:lstStyle/>
          <a:p>
            <a:pPr marL="0" indent="0">
              <a:lnSpc>
                <a:spcPct val="150000"/>
              </a:lnSpc>
              <a:buClr>
                <a:srgbClr val="1C3650"/>
              </a:buClr>
              <a:buNone/>
            </a:pPr>
            <a:r>
              <a:rPr lang="en-US" sz="1400"/>
              <a:t>The link in the email will not expire when there are open actions available.</a:t>
            </a:r>
          </a:p>
          <a:p>
            <a:pPr marL="342900" indent="-342900">
              <a:lnSpc>
                <a:spcPct val="150000"/>
              </a:lnSpc>
              <a:buClr>
                <a:srgbClr val="1C3650"/>
              </a:buClr>
              <a:buFont typeface="+mj-lt"/>
              <a:buAutoNum type="arabicPeriod"/>
            </a:pPr>
            <a:r>
              <a:rPr lang="en-US" sz="1400"/>
              <a:t>Once you have taken action the link will be disabled</a:t>
            </a:r>
          </a:p>
          <a:p>
            <a:pPr marL="342900" indent="-342900">
              <a:lnSpc>
                <a:spcPct val="150000"/>
              </a:lnSpc>
              <a:buClr>
                <a:srgbClr val="1C3650"/>
              </a:buClr>
              <a:buFont typeface="+mj-lt"/>
              <a:buAutoNum type="arabicPeriod"/>
            </a:pPr>
            <a:r>
              <a:rPr lang="en-US" sz="1400"/>
              <a:t>All changes will be reflected in ICI with a full history of amends visible</a:t>
            </a:r>
          </a:p>
          <a:p>
            <a:pPr>
              <a:lnSpc>
                <a:spcPct val="150000"/>
              </a:lnSpc>
              <a:buClr>
                <a:srgbClr val="1C3650"/>
              </a:buClr>
            </a:pPr>
            <a:r>
              <a:rPr lang="en-US" sz="1400"/>
              <a:t>If the link does not work for any reason, please contact your Infineum Buyer who will resend the link. </a:t>
            </a:r>
          </a:p>
        </p:txBody>
      </p:sp>
      <p:sp>
        <p:nvSpPr>
          <p:cNvPr id="9" name="Rectangle 8">
            <a:extLst>
              <a:ext uri="{FF2B5EF4-FFF2-40B4-BE49-F238E27FC236}">
                <a16:creationId xmlns:a16="http://schemas.microsoft.com/office/drawing/2014/main" id="{533F3874-CB61-7990-4CB8-A504B4FCED80}"/>
              </a:ext>
            </a:extLst>
          </p:cNvPr>
          <p:cNvSpPr/>
          <p:nvPr/>
        </p:nvSpPr>
        <p:spPr>
          <a:xfrm>
            <a:off x="6810239" y="2661365"/>
            <a:ext cx="3004321" cy="384005"/>
          </a:xfrm>
          <a:prstGeom prst="rect">
            <a:avLst/>
          </a:prstGeom>
          <a:solidFill>
            <a:srgbClr val="1C3650"/>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marL="0" indent="0">
              <a:buFont typeface="Arial" panose="020B0604020202020204" pitchFamily="34" charset="0"/>
              <a:buNone/>
            </a:pPr>
            <a:r>
              <a:rPr lang="en-US" sz="1200"/>
              <a:t>Click on the link to access digital contract</a:t>
            </a:r>
          </a:p>
        </p:txBody>
      </p:sp>
    </p:spTree>
    <p:extLst>
      <p:ext uri="{BB962C8B-B14F-4D97-AF65-F5344CB8AC3E}">
        <p14:creationId xmlns:p14="http://schemas.microsoft.com/office/powerpoint/2010/main" val="109676672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4816BD0-94BE-55B2-8935-9CC53A9E21F5}"/>
              </a:ext>
            </a:extLst>
          </p:cNvPr>
          <p:cNvPicPr>
            <a:picLocks noChangeAspect="1"/>
          </p:cNvPicPr>
          <p:nvPr/>
        </p:nvPicPr>
        <p:blipFill rotWithShape="1">
          <a:blip r:embed="rId3"/>
          <a:srcRect l="25519" t="15511" r="7275"/>
          <a:stretch/>
        </p:blipFill>
        <p:spPr>
          <a:xfrm>
            <a:off x="5574534" y="3068044"/>
            <a:ext cx="6145977" cy="3424101"/>
          </a:xfrm>
          <a:prstGeom prst="rect">
            <a:avLst/>
          </a:prstGeom>
        </p:spPr>
      </p:pic>
      <p:sp>
        <p:nvSpPr>
          <p:cNvPr id="2" name="Title 1">
            <a:extLst>
              <a:ext uri="{FF2B5EF4-FFF2-40B4-BE49-F238E27FC236}">
                <a16:creationId xmlns:a16="http://schemas.microsoft.com/office/drawing/2014/main" id="{9B3536A7-AD0B-7C49-5F1B-2DE7F308E453}"/>
              </a:ext>
            </a:extLst>
          </p:cNvPr>
          <p:cNvSpPr>
            <a:spLocks noGrp="1"/>
          </p:cNvSpPr>
          <p:nvPr>
            <p:ph type="title"/>
          </p:nvPr>
        </p:nvSpPr>
        <p:spPr>
          <a:xfrm>
            <a:off x="316991" y="261645"/>
            <a:ext cx="11342560" cy="979200"/>
          </a:xfrm>
        </p:spPr>
        <p:txBody>
          <a:bodyPr/>
          <a:lstStyle/>
          <a:p>
            <a:r>
              <a:rPr lang="en-US" b="1">
                <a:effectLst>
                  <a:outerShdw blurRad="38100" dist="38100" dir="2700000" algn="tl">
                    <a:srgbClr val="000000">
                      <a:alpha val="43137"/>
                    </a:srgbClr>
                  </a:outerShdw>
                </a:effectLst>
              </a:rPr>
              <a:t>How to review the contract</a:t>
            </a:r>
          </a:p>
        </p:txBody>
      </p:sp>
      <p:sp>
        <p:nvSpPr>
          <p:cNvPr id="4" name="Content Placeholder 2">
            <a:extLst>
              <a:ext uri="{FF2B5EF4-FFF2-40B4-BE49-F238E27FC236}">
                <a16:creationId xmlns:a16="http://schemas.microsoft.com/office/drawing/2014/main" id="{FB97C4C5-C4B5-1DE4-47B0-528DEBAFDABD}"/>
              </a:ext>
            </a:extLst>
          </p:cNvPr>
          <p:cNvSpPr>
            <a:spLocks noGrp="1"/>
          </p:cNvSpPr>
          <p:nvPr>
            <p:ph idx="1"/>
          </p:nvPr>
        </p:nvSpPr>
        <p:spPr>
          <a:xfrm>
            <a:off x="579590" y="1334283"/>
            <a:ext cx="4491350" cy="1160448"/>
          </a:xfrm>
        </p:spPr>
        <p:txBody>
          <a:bodyPr/>
          <a:lstStyle/>
          <a:p>
            <a:pPr marL="0" indent="0">
              <a:buNone/>
            </a:pPr>
            <a:r>
              <a:rPr lang="en-US" sz="1800"/>
              <a:t>You will receive a second email from ICI containing the passcode to enable you to view the agreement provided in the link.</a:t>
            </a:r>
          </a:p>
          <a:p>
            <a:pPr marL="0" indent="0">
              <a:buNone/>
            </a:pPr>
            <a:endParaRPr lang="en-US" sz="1800"/>
          </a:p>
          <a:p>
            <a:pPr marL="0" indent="0">
              <a:buNone/>
            </a:pPr>
            <a:endParaRPr lang="en-US" sz="1800"/>
          </a:p>
          <a:p>
            <a:pPr marL="0" indent="0">
              <a:buNone/>
            </a:pPr>
            <a:endParaRPr lang="en-US" sz="1800"/>
          </a:p>
          <a:p>
            <a:pPr marL="0" indent="0">
              <a:buNone/>
            </a:pPr>
            <a:endParaRPr lang="en-US" sz="1800"/>
          </a:p>
          <a:p>
            <a:pPr marL="0" indent="0">
              <a:buNone/>
            </a:pPr>
            <a:r>
              <a:rPr lang="en-US" sz="1800"/>
              <a:t>A new window will open, asking you for the passcode. Enter the passcode by copying it from the email.</a:t>
            </a:r>
          </a:p>
        </p:txBody>
      </p:sp>
      <p:sp>
        <p:nvSpPr>
          <p:cNvPr id="10" name="Arrow: Down 9">
            <a:extLst>
              <a:ext uri="{FF2B5EF4-FFF2-40B4-BE49-F238E27FC236}">
                <a16:creationId xmlns:a16="http://schemas.microsoft.com/office/drawing/2014/main" id="{61E93A24-3FD3-001D-AB88-E55EEA7E7EA6}"/>
              </a:ext>
            </a:extLst>
          </p:cNvPr>
          <p:cNvSpPr/>
          <p:nvPr/>
        </p:nvSpPr>
        <p:spPr>
          <a:xfrm rot="16200000">
            <a:off x="8630860" y="3839544"/>
            <a:ext cx="182880" cy="731520"/>
          </a:xfrm>
          <a:prstGeom prst="down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5D038586-1C29-F15F-C5B3-839A1CF1CCC8}"/>
              </a:ext>
            </a:extLst>
          </p:cNvPr>
          <p:cNvSpPr/>
          <p:nvPr/>
        </p:nvSpPr>
        <p:spPr>
          <a:xfrm>
            <a:off x="5705856" y="4041013"/>
            <a:ext cx="2650684" cy="328583"/>
          </a:xfrm>
          <a:prstGeom prst="rect">
            <a:avLst/>
          </a:prstGeom>
          <a:solidFill>
            <a:srgbClr val="1C3650"/>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marL="0" indent="0">
              <a:buFont typeface="Arial" panose="020B0604020202020204" pitchFamily="34" charset="0"/>
              <a:buNone/>
            </a:pPr>
            <a:r>
              <a:rPr lang="en-US" sz="1200"/>
              <a:t>Use passcode received in the email </a:t>
            </a:r>
          </a:p>
        </p:txBody>
      </p:sp>
      <p:sp>
        <p:nvSpPr>
          <p:cNvPr id="5" name="Rectangle: Rounded Corners 4">
            <a:extLst>
              <a:ext uri="{FF2B5EF4-FFF2-40B4-BE49-F238E27FC236}">
                <a16:creationId xmlns:a16="http://schemas.microsoft.com/office/drawing/2014/main" id="{D8D278F1-638C-B0C5-EB57-8B07DAD71B41}"/>
              </a:ext>
            </a:extLst>
          </p:cNvPr>
          <p:cNvSpPr/>
          <p:nvPr/>
        </p:nvSpPr>
        <p:spPr>
          <a:xfrm>
            <a:off x="8837266" y="4430899"/>
            <a:ext cx="2512543" cy="911668"/>
          </a:xfrm>
          <a:prstGeom prst="roundRect">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Rounded Corners 6">
            <a:extLst>
              <a:ext uri="{FF2B5EF4-FFF2-40B4-BE49-F238E27FC236}">
                <a16:creationId xmlns:a16="http://schemas.microsoft.com/office/drawing/2014/main" id="{4DB59434-F102-6058-5B3A-8428AD45D864}"/>
              </a:ext>
            </a:extLst>
          </p:cNvPr>
          <p:cNvSpPr/>
          <p:nvPr/>
        </p:nvSpPr>
        <p:spPr>
          <a:xfrm>
            <a:off x="10418933" y="5416047"/>
            <a:ext cx="930876" cy="374094"/>
          </a:xfrm>
          <a:prstGeom prst="roundRect">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3E85E782-4139-2D69-43CD-CB29C055DB35}"/>
              </a:ext>
            </a:extLst>
          </p:cNvPr>
          <p:cNvPicPr>
            <a:picLocks noChangeAspect="1"/>
          </p:cNvPicPr>
          <p:nvPr/>
        </p:nvPicPr>
        <p:blipFill rotWithShape="1">
          <a:blip r:embed="rId4">
            <a:extLst>
              <a:ext uri="{28A0092B-C50C-407E-A947-70E740481C1C}">
                <a14:useLocalDpi xmlns:a14="http://schemas.microsoft.com/office/drawing/2010/main" val="0"/>
              </a:ext>
            </a:extLst>
          </a:blip>
          <a:srcRect t="55295"/>
          <a:stretch/>
        </p:blipFill>
        <p:spPr bwMode="auto">
          <a:xfrm>
            <a:off x="5333538" y="1116761"/>
            <a:ext cx="6627967" cy="1910785"/>
          </a:xfrm>
          <a:prstGeom prst="rect">
            <a:avLst/>
          </a:prstGeom>
          <a:noFill/>
          <a:ln>
            <a:noFill/>
          </a:ln>
        </p:spPr>
      </p:pic>
      <p:sp>
        <p:nvSpPr>
          <p:cNvPr id="8" name="Rectangle 7">
            <a:extLst>
              <a:ext uri="{FF2B5EF4-FFF2-40B4-BE49-F238E27FC236}">
                <a16:creationId xmlns:a16="http://schemas.microsoft.com/office/drawing/2014/main" id="{77CC9C30-CCC8-0F87-5437-66BEE7449449}"/>
              </a:ext>
            </a:extLst>
          </p:cNvPr>
          <p:cNvSpPr/>
          <p:nvPr/>
        </p:nvSpPr>
        <p:spPr>
          <a:xfrm>
            <a:off x="7554395" y="2143928"/>
            <a:ext cx="3795414" cy="328583"/>
          </a:xfrm>
          <a:prstGeom prst="rect">
            <a:avLst/>
          </a:prstGeom>
          <a:solidFill>
            <a:srgbClr val="1C3650"/>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marL="0" indent="0">
              <a:buFont typeface="Arial" panose="020B0604020202020204" pitchFamily="34" charset="0"/>
              <a:buNone/>
            </a:pPr>
            <a:r>
              <a:rPr lang="en-US" sz="1200"/>
              <a:t>Use passcode to view agreement provided in the link</a:t>
            </a:r>
          </a:p>
        </p:txBody>
      </p:sp>
      <p:sp>
        <p:nvSpPr>
          <p:cNvPr id="9" name="Arrow: Down 8">
            <a:extLst>
              <a:ext uri="{FF2B5EF4-FFF2-40B4-BE49-F238E27FC236}">
                <a16:creationId xmlns:a16="http://schemas.microsoft.com/office/drawing/2014/main" id="{8B3214E8-2CDA-6B73-1317-10C476F35F85}"/>
              </a:ext>
            </a:extLst>
          </p:cNvPr>
          <p:cNvSpPr/>
          <p:nvPr/>
        </p:nvSpPr>
        <p:spPr>
          <a:xfrm rot="5400000">
            <a:off x="7329384" y="2174649"/>
            <a:ext cx="182880" cy="267141"/>
          </a:xfrm>
          <a:prstGeom prst="down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2079453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3536A7-AD0B-7C49-5F1B-2DE7F308E453}"/>
              </a:ext>
            </a:extLst>
          </p:cNvPr>
          <p:cNvSpPr>
            <a:spLocks noGrp="1"/>
          </p:cNvSpPr>
          <p:nvPr>
            <p:ph type="title"/>
          </p:nvPr>
        </p:nvSpPr>
        <p:spPr>
          <a:xfrm>
            <a:off x="285132" y="226607"/>
            <a:ext cx="11455764" cy="979200"/>
          </a:xfrm>
        </p:spPr>
        <p:txBody>
          <a:bodyPr/>
          <a:lstStyle/>
          <a:p>
            <a:r>
              <a:rPr lang="en-US" b="1">
                <a:effectLst>
                  <a:outerShdw blurRad="38100" dist="38100" dir="2700000" algn="tl">
                    <a:srgbClr val="000000">
                      <a:alpha val="43137"/>
                    </a:srgbClr>
                  </a:outerShdw>
                </a:effectLst>
              </a:rPr>
              <a:t>How to review the contract</a:t>
            </a:r>
          </a:p>
        </p:txBody>
      </p:sp>
      <p:sp>
        <p:nvSpPr>
          <p:cNvPr id="3" name="Content Placeholder 2">
            <a:extLst>
              <a:ext uri="{FF2B5EF4-FFF2-40B4-BE49-F238E27FC236}">
                <a16:creationId xmlns:a16="http://schemas.microsoft.com/office/drawing/2014/main" id="{181D05E4-0685-2A91-3CB5-6E7613B33A7E}"/>
              </a:ext>
            </a:extLst>
          </p:cNvPr>
          <p:cNvSpPr>
            <a:spLocks noGrp="1"/>
          </p:cNvSpPr>
          <p:nvPr>
            <p:ph idx="1"/>
          </p:nvPr>
        </p:nvSpPr>
        <p:spPr>
          <a:xfrm>
            <a:off x="181591" y="1022740"/>
            <a:ext cx="11903317" cy="748395"/>
          </a:xfrm>
        </p:spPr>
        <p:txBody>
          <a:bodyPr/>
          <a:lstStyle/>
          <a:p>
            <a:pPr marL="0" indent="0">
              <a:buNone/>
            </a:pPr>
            <a:r>
              <a:rPr lang="en-US" sz="1800"/>
              <a:t>You can download the agreement, make required changes and then upload the agreement and approve/reject with notes.</a:t>
            </a:r>
          </a:p>
        </p:txBody>
      </p:sp>
      <p:pic>
        <p:nvPicPr>
          <p:cNvPr id="4" name="Picture 3">
            <a:extLst>
              <a:ext uri="{FF2B5EF4-FFF2-40B4-BE49-F238E27FC236}">
                <a16:creationId xmlns:a16="http://schemas.microsoft.com/office/drawing/2014/main" id="{6E8D2EA1-6231-3888-E4DA-018EE6946F0F}"/>
              </a:ext>
            </a:extLst>
          </p:cNvPr>
          <p:cNvPicPr>
            <a:picLocks noChangeAspect="1"/>
          </p:cNvPicPr>
          <p:nvPr/>
        </p:nvPicPr>
        <p:blipFill>
          <a:blip r:embed="rId2"/>
          <a:stretch>
            <a:fillRect/>
          </a:stretch>
        </p:blipFill>
        <p:spPr>
          <a:xfrm>
            <a:off x="1043058" y="1842162"/>
            <a:ext cx="10233233" cy="4523614"/>
          </a:xfrm>
          <a:prstGeom prst="rect">
            <a:avLst/>
          </a:prstGeom>
        </p:spPr>
      </p:pic>
      <p:sp>
        <p:nvSpPr>
          <p:cNvPr id="6" name="Arrow: Down 5">
            <a:extLst>
              <a:ext uri="{FF2B5EF4-FFF2-40B4-BE49-F238E27FC236}">
                <a16:creationId xmlns:a16="http://schemas.microsoft.com/office/drawing/2014/main" id="{DD602AB9-3B09-8F67-5998-18A0BF7A194A}"/>
              </a:ext>
            </a:extLst>
          </p:cNvPr>
          <p:cNvSpPr/>
          <p:nvPr/>
        </p:nvSpPr>
        <p:spPr>
          <a:xfrm>
            <a:off x="9784457" y="2011717"/>
            <a:ext cx="191429" cy="254220"/>
          </a:xfrm>
          <a:prstGeom prst="down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Arrow: Down 10">
            <a:extLst>
              <a:ext uri="{FF2B5EF4-FFF2-40B4-BE49-F238E27FC236}">
                <a16:creationId xmlns:a16="http://schemas.microsoft.com/office/drawing/2014/main" id="{598047F4-A799-D31A-FDB0-2B76B0005106}"/>
              </a:ext>
            </a:extLst>
          </p:cNvPr>
          <p:cNvSpPr/>
          <p:nvPr/>
        </p:nvSpPr>
        <p:spPr>
          <a:xfrm rot="10800000">
            <a:off x="10587574" y="2456723"/>
            <a:ext cx="191429" cy="254220"/>
          </a:xfrm>
          <a:prstGeom prst="down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CE0CFB90-B644-6F4B-5D18-F4FFC0AE9736}"/>
              </a:ext>
            </a:extLst>
          </p:cNvPr>
          <p:cNvSpPr/>
          <p:nvPr/>
        </p:nvSpPr>
        <p:spPr>
          <a:xfrm>
            <a:off x="10556715" y="2067549"/>
            <a:ext cx="729109" cy="17331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FB587D90-F9D3-72EB-0B64-6506245F2DCC}"/>
              </a:ext>
            </a:extLst>
          </p:cNvPr>
          <p:cNvSpPr/>
          <p:nvPr/>
        </p:nvSpPr>
        <p:spPr>
          <a:xfrm>
            <a:off x="8007037" y="2727853"/>
            <a:ext cx="2083249" cy="1073553"/>
          </a:xfrm>
          <a:prstGeom prst="rect">
            <a:avLst/>
          </a:prstGeom>
          <a:solidFill>
            <a:srgbClr val="1C3650"/>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marL="0" indent="0">
              <a:buFont typeface="Arial" panose="020B0604020202020204" pitchFamily="34" charset="0"/>
              <a:buNone/>
            </a:pPr>
            <a:r>
              <a:rPr lang="en-US" sz="1200"/>
              <a:t>3. ‘Approve’ or ‘Reject’ the agreement. You will have an option to leave notes for the buyer.</a:t>
            </a:r>
          </a:p>
        </p:txBody>
      </p:sp>
      <p:sp>
        <p:nvSpPr>
          <p:cNvPr id="16" name="Rectangle 15">
            <a:extLst>
              <a:ext uri="{FF2B5EF4-FFF2-40B4-BE49-F238E27FC236}">
                <a16:creationId xmlns:a16="http://schemas.microsoft.com/office/drawing/2014/main" id="{EE373179-0CD7-D114-6268-93D20C7AB3B2}"/>
              </a:ext>
            </a:extLst>
          </p:cNvPr>
          <p:cNvSpPr/>
          <p:nvPr/>
        </p:nvSpPr>
        <p:spPr>
          <a:xfrm>
            <a:off x="8007037" y="3951924"/>
            <a:ext cx="2083248" cy="1470345"/>
          </a:xfrm>
          <a:prstGeom prst="rect">
            <a:avLst/>
          </a:prstGeom>
          <a:solidFill>
            <a:srgbClr val="1C3650"/>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marL="0" indent="0">
              <a:buFont typeface="Arial" panose="020B0604020202020204" pitchFamily="34" charset="0"/>
              <a:buNone/>
            </a:pPr>
            <a:r>
              <a:rPr lang="en-US" sz="1200" b="1"/>
              <a:t>NOTE:</a:t>
            </a:r>
          </a:p>
          <a:p>
            <a:pPr marL="0" indent="0">
              <a:buFont typeface="Arial" panose="020B0604020202020204" pitchFamily="34" charset="0"/>
              <a:buNone/>
            </a:pPr>
            <a:r>
              <a:rPr lang="en-US" sz="1200"/>
              <a:t>The ‘Approve’ or ‘Reject’ </a:t>
            </a:r>
            <a:r>
              <a:rPr lang="en-US" sz="1200">
                <a:solidFill>
                  <a:schemeClr val="bg1"/>
                </a:solidFill>
              </a:rPr>
              <a:t>button</a:t>
            </a:r>
            <a:r>
              <a:rPr lang="en-US" sz="1200">
                <a:solidFill>
                  <a:srgbClr val="FF0000"/>
                </a:solidFill>
              </a:rPr>
              <a:t> </a:t>
            </a:r>
            <a:r>
              <a:rPr lang="en-US" sz="1200"/>
              <a:t>is not for signature, but for review only. The signature process is a separate email notification from DocuSign.</a:t>
            </a:r>
          </a:p>
        </p:txBody>
      </p:sp>
      <p:sp>
        <p:nvSpPr>
          <p:cNvPr id="7" name="Rectangle 6">
            <a:extLst>
              <a:ext uri="{FF2B5EF4-FFF2-40B4-BE49-F238E27FC236}">
                <a16:creationId xmlns:a16="http://schemas.microsoft.com/office/drawing/2014/main" id="{FDC8DCB4-10AE-C099-E85E-9B887A0C52CB}"/>
              </a:ext>
            </a:extLst>
          </p:cNvPr>
          <p:cNvSpPr/>
          <p:nvPr/>
        </p:nvSpPr>
        <p:spPr>
          <a:xfrm>
            <a:off x="10190075" y="2720453"/>
            <a:ext cx="1628182" cy="748395"/>
          </a:xfrm>
          <a:prstGeom prst="rect">
            <a:avLst/>
          </a:prstGeom>
          <a:solidFill>
            <a:srgbClr val="1C3650"/>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marL="0" indent="0">
              <a:buFont typeface="Arial" panose="020B0604020202020204" pitchFamily="34" charset="0"/>
              <a:buNone/>
            </a:pPr>
            <a:r>
              <a:rPr lang="en-US" sz="1200"/>
              <a:t>2. Upload the agreement using ‘Upload Document’ button.</a:t>
            </a:r>
          </a:p>
        </p:txBody>
      </p:sp>
      <p:sp>
        <p:nvSpPr>
          <p:cNvPr id="5" name="Rectangle 4">
            <a:extLst>
              <a:ext uri="{FF2B5EF4-FFF2-40B4-BE49-F238E27FC236}">
                <a16:creationId xmlns:a16="http://schemas.microsoft.com/office/drawing/2014/main" id="{FC0F779F-999E-9C80-3437-D56091BD8129}"/>
              </a:ext>
            </a:extLst>
          </p:cNvPr>
          <p:cNvSpPr/>
          <p:nvPr/>
        </p:nvSpPr>
        <p:spPr>
          <a:xfrm>
            <a:off x="8695408" y="1358276"/>
            <a:ext cx="3120059" cy="691384"/>
          </a:xfrm>
          <a:prstGeom prst="rect">
            <a:avLst/>
          </a:prstGeom>
          <a:solidFill>
            <a:srgbClr val="1C3650"/>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marL="0" indent="0">
              <a:buFont typeface="Arial" panose="020B0604020202020204" pitchFamily="34" charset="0"/>
              <a:buNone/>
            </a:pPr>
            <a:r>
              <a:rPr lang="en-US" sz="1200"/>
              <a:t>1. Download the agreement using the  ‘Download’ button and make the required  changes in the document.</a:t>
            </a:r>
          </a:p>
        </p:txBody>
      </p:sp>
      <p:sp>
        <p:nvSpPr>
          <p:cNvPr id="17" name="Arrow: Down 16">
            <a:extLst>
              <a:ext uri="{FF2B5EF4-FFF2-40B4-BE49-F238E27FC236}">
                <a16:creationId xmlns:a16="http://schemas.microsoft.com/office/drawing/2014/main" id="{4581C8AA-BDD2-479E-80FE-95D0DE415883}"/>
              </a:ext>
            </a:extLst>
          </p:cNvPr>
          <p:cNvSpPr/>
          <p:nvPr/>
        </p:nvSpPr>
        <p:spPr>
          <a:xfrm rot="10800000">
            <a:off x="9109209" y="2465178"/>
            <a:ext cx="191429" cy="254220"/>
          </a:xfrm>
          <a:prstGeom prst="down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Arrow: Down 17">
            <a:extLst>
              <a:ext uri="{FF2B5EF4-FFF2-40B4-BE49-F238E27FC236}">
                <a16:creationId xmlns:a16="http://schemas.microsoft.com/office/drawing/2014/main" id="{D9E17EDA-FE7C-4378-8BA6-753857ADCF5D}"/>
              </a:ext>
            </a:extLst>
          </p:cNvPr>
          <p:cNvSpPr/>
          <p:nvPr/>
        </p:nvSpPr>
        <p:spPr>
          <a:xfrm rot="10800000">
            <a:off x="8503979" y="2456723"/>
            <a:ext cx="191429" cy="254220"/>
          </a:xfrm>
          <a:prstGeom prst="down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2074125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Graphical user interface&#10;&#10;Description automatically generated">
            <a:extLst>
              <a:ext uri="{FF2B5EF4-FFF2-40B4-BE49-F238E27FC236}">
                <a16:creationId xmlns:a16="http://schemas.microsoft.com/office/drawing/2014/main" id="{5084F59F-E22B-677C-8437-BCDF4037312A}"/>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20346" y="1167388"/>
            <a:ext cx="9809205" cy="5033506"/>
          </a:xfrm>
          <a:prstGeom prst="rect">
            <a:avLst/>
          </a:prstGeom>
          <a:noFill/>
          <a:ln w="3175">
            <a:solidFill>
              <a:schemeClr val="tx1"/>
            </a:solidFill>
          </a:ln>
        </p:spPr>
      </p:pic>
      <p:sp>
        <p:nvSpPr>
          <p:cNvPr id="2" name="Title 1">
            <a:extLst>
              <a:ext uri="{FF2B5EF4-FFF2-40B4-BE49-F238E27FC236}">
                <a16:creationId xmlns:a16="http://schemas.microsoft.com/office/drawing/2014/main" id="{9B3536A7-AD0B-7C49-5F1B-2DE7F308E453}"/>
              </a:ext>
            </a:extLst>
          </p:cNvPr>
          <p:cNvSpPr>
            <a:spLocks noGrp="1"/>
          </p:cNvSpPr>
          <p:nvPr>
            <p:ph type="title"/>
          </p:nvPr>
        </p:nvSpPr>
        <p:spPr>
          <a:xfrm>
            <a:off x="329284" y="241987"/>
            <a:ext cx="11269408" cy="979200"/>
          </a:xfrm>
        </p:spPr>
        <p:txBody>
          <a:bodyPr/>
          <a:lstStyle/>
          <a:p>
            <a:r>
              <a:rPr lang="en-US" b="1">
                <a:effectLst>
                  <a:outerShdw blurRad="38100" dist="38100" dir="2700000" algn="tl">
                    <a:srgbClr val="000000">
                      <a:alpha val="43137"/>
                    </a:srgbClr>
                  </a:outerShdw>
                </a:effectLst>
              </a:rPr>
              <a:t>How to sign the contract</a:t>
            </a:r>
          </a:p>
        </p:txBody>
      </p:sp>
      <p:sp>
        <p:nvSpPr>
          <p:cNvPr id="10" name="Arrow: Down 9">
            <a:extLst>
              <a:ext uri="{FF2B5EF4-FFF2-40B4-BE49-F238E27FC236}">
                <a16:creationId xmlns:a16="http://schemas.microsoft.com/office/drawing/2014/main" id="{61E93A24-3FD3-001D-AB88-E55EEA7E7EA6}"/>
              </a:ext>
            </a:extLst>
          </p:cNvPr>
          <p:cNvSpPr/>
          <p:nvPr/>
        </p:nvSpPr>
        <p:spPr>
          <a:xfrm rot="5400000">
            <a:off x="4523025" y="1185913"/>
            <a:ext cx="185053" cy="1197995"/>
          </a:xfrm>
          <a:prstGeom prst="down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5D038586-1C29-F15F-C5B3-839A1CF1CCC8}"/>
              </a:ext>
            </a:extLst>
          </p:cNvPr>
          <p:cNvSpPr/>
          <p:nvPr/>
        </p:nvSpPr>
        <p:spPr>
          <a:xfrm>
            <a:off x="5151488" y="1632028"/>
            <a:ext cx="3783227" cy="328583"/>
          </a:xfrm>
          <a:prstGeom prst="rect">
            <a:avLst/>
          </a:prstGeom>
          <a:solidFill>
            <a:srgbClr val="1C3650"/>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marL="0" indent="0">
              <a:buNone/>
            </a:pPr>
            <a:r>
              <a:rPr lang="en-US" sz="1200"/>
              <a:t>You will receive agreement from DocuSign via email</a:t>
            </a:r>
          </a:p>
        </p:txBody>
      </p:sp>
      <p:sp>
        <p:nvSpPr>
          <p:cNvPr id="5" name="Rectangle: Rounded Corners 4">
            <a:extLst>
              <a:ext uri="{FF2B5EF4-FFF2-40B4-BE49-F238E27FC236}">
                <a16:creationId xmlns:a16="http://schemas.microsoft.com/office/drawing/2014/main" id="{D8D278F1-638C-B0C5-EB57-8B07DAD71B41}"/>
              </a:ext>
            </a:extLst>
          </p:cNvPr>
          <p:cNvSpPr/>
          <p:nvPr/>
        </p:nvSpPr>
        <p:spPr>
          <a:xfrm>
            <a:off x="5214550" y="3955358"/>
            <a:ext cx="1491049" cy="410696"/>
          </a:xfrm>
          <a:prstGeom prst="roundRect">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Arrow: Down 8">
            <a:extLst>
              <a:ext uri="{FF2B5EF4-FFF2-40B4-BE49-F238E27FC236}">
                <a16:creationId xmlns:a16="http://schemas.microsoft.com/office/drawing/2014/main" id="{21D6373C-90E3-6D29-DC94-C89724DCC426}"/>
              </a:ext>
            </a:extLst>
          </p:cNvPr>
          <p:cNvSpPr/>
          <p:nvPr/>
        </p:nvSpPr>
        <p:spPr>
          <a:xfrm rot="5400000">
            <a:off x="7373923" y="3570294"/>
            <a:ext cx="182880" cy="1139365"/>
          </a:xfrm>
          <a:prstGeom prst="down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26335A50-E313-85BB-C5AF-97FCADD74C90}"/>
              </a:ext>
            </a:extLst>
          </p:cNvPr>
          <p:cNvSpPr/>
          <p:nvPr/>
        </p:nvSpPr>
        <p:spPr>
          <a:xfrm>
            <a:off x="7868434" y="3966427"/>
            <a:ext cx="4079725" cy="410696"/>
          </a:xfrm>
          <a:prstGeom prst="rect">
            <a:avLst/>
          </a:prstGeom>
          <a:solidFill>
            <a:srgbClr val="1C3650"/>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marL="0" indent="0">
              <a:buNone/>
            </a:pPr>
            <a:r>
              <a:rPr lang="en-US" sz="1200"/>
              <a:t>Click on ‘Review Document’ button to view the agreement</a:t>
            </a:r>
          </a:p>
        </p:txBody>
      </p:sp>
    </p:spTree>
    <p:extLst>
      <p:ext uri="{BB962C8B-B14F-4D97-AF65-F5344CB8AC3E}">
        <p14:creationId xmlns:p14="http://schemas.microsoft.com/office/powerpoint/2010/main" val="112320965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3536A7-AD0B-7C49-5F1B-2DE7F308E453}"/>
              </a:ext>
            </a:extLst>
          </p:cNvPr>
          <p:cNvSpPr>
            <a:spLocks noGrp="1"/>
          </p:cNvSpPr>
          <p:nvPr>
            <p:ph type="title"/>
          </p:nvPr>
        </p:nvSpPr>
        <p:spPr>
          <a:xfrm>
            <a:off x="256019" y="248684"/>
            <a:ext cx="11793664" cy="979200"/>
          </a:xfrm>
        </p:spPr>
        <p:txBody>
          <a:bodyPr/>
          <a:lstStyle/>
          <a:p>
            <a:r>
              <a:rPr lang="en-US" b="1">
                <a:effectLst>
                  <a:outerShdw blurRad="38100" dist="38100" dir="2700000" algn="tl">
                    <a:srgbClr val="000000">
                      <a:alpha val="43137"/>
                    </a:srgbClr>
                  </a:outerShdw>
                </a:effectLst>
              </a:rPr>
              <a:t>How to sign the contract</a:t>
            </a:r>
          </a:p>
        </p:txBody>
      </p:sp>
      <p:sp>
        <p:nvSpPr>
          <p:cNvPr id="10" name="Arrow: Down 9">
            <a:extLst>
              <a:ext uri="{FF2B5EF4-FFF2-40B4-BE49-F238E27FC236}">
                <a16:creationId xmlns:a16="http://schemas.microsoft.com/office/drawing/2014/main" id="{61E93A24-3FD3-001D-AB88-E55EEA7E7EA6}"/>
              </a:ext>
            </a:extLst>
          </p:cNvPr>
          <p:cNvSpPr/>
          <p:nvPr/>
        </p:nvSpPr>
        <p:spPr>
          <a:xfrm rot="5400000">
            <a:off x="6348132" y="1311020"/>
            <a:ext cx="224339" cy="986136"/>
          </a:xfrm>
          <a:prstGeom prst="down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5D038586-1C29-F15F-C5B3-839A1CF1CCC8}"/>
              </a:ext>
            </a:extLst>
          </p:cNvPr>
          <p:cNvSpPr/>
          <p:nvPr/>
        </p:nvSpPr>
        <p:spPr>
          <a:xfrm>
            <a:off x="7083355" y="1639796"/>
            <a:ext cx="1591088" cy="328583"/>
          </a:xfrm>
          <a:prstGeom prst="rect">
            <a:avLst/>
          </a:prstGeom>
          <a:solidFill>
            <a:srgbClr val="1C3650"/>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marL="0" indent="0">
              <a:buFont typeface="Arial" panose="020B0604020202020204" pitchFamily="34" charset="0"/>
              <a:buNone/>
            </a:pPr>
            <a:r>
              <a:rPr lang="en-US" sz="1100"/>
              <a:t>Email from DocuSign </a:t>
            </a:r>
          </a:p>
        </p:txBody>
      </p:sp>
      <p:sp>
        <p:nvSpPr>
          <p:cNvPr id="5" name="Rectangle: Rounded Corners 4">
            <a:extLst>
              <a:ext uri="{FF2B5EF4-FFF2-40B4-BE49-F238E27FC236}">
                <a16:creationId xmlns:a16="http://schemas.microsoft.com/office/drawing/2014/main" id="{D8D278F1-638C-B0C5-EB57-8B07DAD71B41}"/>
              </a:ext>
            </a:extLst>
          </p:cNvPr>
          <p:cNvSpPr/>
          <p:nvPr/>
        </p:nvSpPr>
        <p:spPr>
          <a:xfrm>
            <a:off x="6911546" y="3593291"/>
            <a:ext cx="1326292" cy="328583"/>
          </a:xfrm>
          <a:prstGeom prst="roundRect">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Graphical user interface, application&#10;&#10;Description automatically generated with medium confidence">
            <a:extLst>
              <a:ext uri="{FF2B5EF4-FFF2-40B4-BE49-F238E27FC236}">
                <a16:creationId xmlns:a16="http://schemas.microsoft.com/office/drawing/2014/main" id="{5B38040D-4AB4-23FD-E908-E4E80B6448DB}"/>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7726" y="1522949"/>
            <a:ext cx="11350251" cy="4540100"/>
          </a:xfrm>
          <a:prstGeom prst="rect">
            <a:avLst/>
          </a:prstGeom>
          <a:noFill/>
          <a:ln w="3175">
            <a:solidFill>
              <a:schemeClr val="tx1"/>
            </a:solidFill>
          </a:ln>
        </p:spPr>
      </p:pic>
      <p:sp>
        <p:nvSpPr>
          <p:cNvPr id="8" name="Arrow: Down 7">
            <a:extLst>
              <a:ext uri="{FF2B5EF4-FFF2-40B4-BE49-F238E27FC236}">
                <a16:creationId xmlns:a16="http://schemas.microsoft.com/office/drawing/2014/main" id="{19F00CE5-8FBE-5DFD-A4E5-9486ED6A4899}"/>
              </a:ext>
            </a:extLst>
          </p:cNvPr>
          <p:cNvSpPr/>
          <p:nvPr/>
        </p:nvSpPr>
        <p:spPr>
          <a:xfrm rot="5400000">
            <a:off x="4470000" y="2689258"/>
            <a:ext cx="182880" cy="1438028"/>
          </a:xfrm>
          <a:prstGeom prst="down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70F6D60D-02B8-570E-3EC1-0D3562F2EAAF}"/>
              </a:ext>
            </a:extLst>
          </p:cNvPr>
          <p:cNvSpPr/>
          <p:nvPr/>
        </p:nvSpPr>
        <p:spPr>
          <a:xfrm>
            <a:off x="5111987" y="3239086"/>
            <a:ext cx="3885171" cy="466516"/>
          </a:xfrm>
          <a:prstGeom prst="rect">
            <a:avLst/>
          </a:prstGeom>
          <a:solidFill>
            <a:srgbClr val="1C3650"/>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marL="0" indent="0">
              <a:buNone/>
            </a:pPr>
            <a:r>
              <a:rPr lang="en-US" sz="1200"/>
              <a:t>For electronically signing the document click on ‘I agree to use electronic records and signatures’</a:t>
            </a:r>
          </a:p>
        </p:txBody>
      </p:sp>
      <p:sp>
        <p:nvSpPr>
          <p:cNvPr id="9" name="Rectangle: Rounded Corners 8">
            <a:extLst>
              <a:ext uri="{FF2B5EF4-FFF2-40B4-BE49-F238E27FC236}">
                <a16:creationId xmlns:a16="http://schemas.microsoft.com/office/drawing/2014/main" id="{963276A6-DB2F-BC70-2CBD-2DC3C26A6B0D}"/>
              </a:ext>
            </a:extLst>
          </p:cNvPr>
          <p:cNvSpPr/>
          <p:nvPr/>
        </p:nvSpPr>
        <p:spPr>
          <a:xfrm>
            <a:off x="10466212" y="3074653"/>
            <a:ext cx="1491049" cy="518637"/>
          </a:xfrm>
          <a:prstGeom prst="roundRect">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Arrow: Down 13">
            <a:extLst>
              <a:ext uri="{FF2B5EF4-FFF2-40B4-BE49-F238E27FC236}">
                <a16:creationId xmlns:a16="http://schemas.microsoft.com/office/drawing/2014/main" id="{46567EC7-EB6A-D2DE-F78C-19815D39E607}"/>
              </a:ext>
            </a:extLst>
          </p:cNvPr>
          <p:cNvSpPr/>
          <p:nvPr/>
        </p:nvSpPr>
        <p:spPr>
          <a:xfrm>
            <a:off x="11128443" y="2352837"/>
            <a:ext cx="182880" cy="721816"/>
          </a:xfrm>
          <a:prstGeom prst="down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Rounded Corners 16">
            <a:extLst>
              <a:ext uri="{FF2B5EF4-FFF2-40B4-BE49-F238E27FC236}">
                <a16:creationId xmlns:a16="http://schemas.microsoft.com/office/drawing/2014/main" id="{17554601-6C40-164D-F224-873B80EEC667}"/>
              </a:ext>
            </a:extLst>
          </p:cNvPr>
          <p:cNvSpPr/>
          <p:nvPr/>
        </p:nvSpPr>
        <p:spPr>
          <a:xfrm>
            <a:off x="1022827" y="3291016"/>
            <a:ext cx="237562" cy="250154"/>
          </a:xfrm>
          <a:prstGeom prst="roundRect">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D4208A7C-30E0-FEC6-D990-8D147B7813C0}"/>
              </a:ext>
            </a:extLst>
          </p:cNvPr>
          <p:cNvSpPr/>
          <p:nvPr/>
        </p:nvSpPr>
        <p:spPr>
          <a:xfrm>
            <a:off x="9498227" y="1791104"/>
            <a:ext cx="2275846" cy="622582"/>
          </a:xfrm>
          <a:prstGeom prst="rect">
            <a:avLst/>
          </a:prstGeom>
          <a:solidFill>
            <a:srgbClr val="1C3650"/>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marL="0" indent="0">
              <a:buNone/>
            </a:pPr>
            <a:r>
              <a:rPr lang="en-US" sz="1200"/>
              <a:t>Click on ‘Continue’ button to sign the agreement amendment</a:t>
            </a:r>
          </a:p>
        </p:txBody>
      </p:sp>
    </p:spTree>
    <p:extLst>
      <p:ext uri="{BB962C8B-B14F-4D97-AF65-F5344CB8AC3E}">
        <p14:creationId xmlns:p14="http://schemas.microsoft.com/office/powerpoint/2010/main" val="260279585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922EE2F3-0135-3236-7E81-AD2354158ED0}"/>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71487" y="1218769"/>
            <a:ext cx="9009655" cy="4539480"/>
          </a:xfrm>
          <a:prstGeom prst="rect">
            <a:avLst/>
          </a:prstGeom>
          <a:noFill/>
          <a:ln w="3175">
            <a:solidFill>
              <a:schemeClr val="tx1"/>
            </a:solidFill>
          </a:ln>
        </p:spPr>
      </p:pic>
      <p:sp>
        <p:nvSpPr>
          <p:cNvPr id="2" name="Title 1">
            <a:extLst>
              <a:ext uri="{FF2B5EF4-FFF2-40B4-BE49-F238E27FC236}">
                <a16:creationId xmlns:a16="http://schemas.microsoft.com/office/drawing/2014/main" id="{9B3536A7-AD0B-7C49-5F1B-2DE7F308E453}"/>
              </a:ext>
            </a:extLst>
          </p:cNvPr>
          <p:cNvSpPr>
            <a:spLocks noGrp="1"/>
          </p:cNvSpPr>
          <p:nvPr>
            <p:ph type="title"/>
          </p:nvPr>
        </p:nvSpPr>
        <p:spPr>
          <a:xfrm>
            <a:off x="321088" y="239569"/>
            <a:ext cx="11549824" cy="979200"/>
          </a:xfrm>
        </p:spPr>
        <p:txBody>
          <a:bodyPr/>
          <a:lstStyle/>
          <a:p>
            <a:r>
              <a:rPr lang="en-US">
                <a:effectLst>
                  <a:outerShdw blurRad="38100" dist="38100" dir="2700000" algn="tl">
                    <a:srgbClr val="000000">
                      <a:alpha val="43137"/>
                    </a:srgbClr>
                  </a:outerShdw>
                </a:effectLst>
              </a:rPr>
              <a:t>How to sign the contract</a:t>
            </a:r>
          </a:p>
        </p:txBody>
      </p:sp>
      <p:sp>
        <p:nvSpPr>
          <p:cNvPr id="10" name="Arrow: Down 9">
            <a:extLst>
              <a:ext uri="{FF2B5EF4-FFF2-40B4-BE49-F238E27FC236}">
                <a16:creationId xmlns:a16="http://schemas.microsoft.com/office/drawing/2014/main" id="{61E93A24-3FD3-001D-AB88-E55EEA7E7EA6}"/>
              </a:ext>
            </a:extLst>
          </p:cNvPr>
          <p:cNvSpPr/>
          <p:nvPr/>
        </p:nvSpPr>
        <p:spPr>
          <a:xfrm rot="5400000">
            <a:off x="2625762" y="832825"/>
            <a:ext cx="182880" cy="1822428"/>
          </a:xfrm>
          <a:prstGeom prst="down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5D038586-1C29-F15F-C5B3-839A1CF1CCC8}"/>
              </a:ext>
            </a:extLst>
          </p:cNvPr>
          <p:cNvSpPr/>
          <p:nvPr/>
        </p:nvSpPr>
        <p:spPr>
          <a:xfrm>
            <a:off x="3316311" y="1587674"/>
            <a:ext cx="1591088" cy="328583"/>
          </a:xfrm>
          <a:prstGeom prst="rect">
            <a:avLst/>
          </a:prstGeom>
          <a:solidFill>
            <a:srgbClr val="1C3650"/>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marL="0" indent="0">
              <a:buFont typeface="Arial" panose="020B0604020202020204" pitchFamily="34" charset="0"/>
              <a:buNone/>
            </a:pPr>
            <a:r>
              <a:rPr lang="en-US" sz="1200"/>
              <a:t>Sign the agreement</a:t>
            </a:r>
          </a:p>
        </p:txBody>
      </p:sp>
      <p:sp>
        <p:nvSpPr>
          <p:cNvPr id="9" name="Rectangle: Rounded Corners 8">
            <a:extLst>
              <a:ext uri="{FF2B5EF4-FFF2-40B4-BE49-F238E27FC236}">
                <a16:creationId xmlns:a16="http://schemas.microsoft.com/office/drawing/2014/main" id="{963276A6-DB2F-BC70-2CBD-2DC3C26A6B0D}"/>
              </a:ext>
            </a:extLst>
          </p:cNvPr>
          <p:cNvSpPr/>
          <p:nvPr/>
        </p:nvSpPr>
        <p:spPr>
          <a:xfrm>
            <a:off x="897924" y="1515762"/>
            <a:ext cx="823784" cy="568411"/>
          </a:xfrm>
          <a:prstGeom prst="roundRect">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D4208A7C-30E0-FEC6-D990-8D147B7813C0}"/>
              </a:ext>
            </a:extLst>
          </p:cNvPr>
          <p:cNvSpPr/>
          <p:nvPr/>
        </p:nvSpPr>
        <p:spPr>
          <a:xfrm>
            <a:off x="736232" y="2730217"/>
            <a:ext cx="2275846" cy="62258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marL="0" indent="0">
              <a:buNone/>
            </a:pPr>
            <a:endParaRPr lang="en-US" sz="1100"/>
          </a:p>
        </p:txBody>
      </p:sp>
      <p:pic>
        <p:nvPicPr>
          <p:cNvPr id="12" name="Picture 11" descr="Graphical user interface, text, application, email&#10;&#10;Description automatically generated">
            <a:extLst>
              <a:ext uri="{FF2B5EF4-FFF2-40B4-BE49-F238E27FC236}">
                <a16:creationId xmlns:a16="http://schemas.microsoft.com/office/drawing/2014/main" id="{9B7FE546-477A-5B1D-0404-8E8636DCADF1}"/>
              </a:ext>
            </a:extLst>
          </p:cNvPr>
          <p:cNvPicPr>
            <a:picLocks noChangeAspect="1"/>
          </p:cNvPicPr>
          <p:nvPr/>
        </p:nvPicPr>
        <p:blipFill>
          <a:blip r:embed="rId4"/>
          <a:stretch>
            <a:fillRect/>
          </a:stretch>
        </p:blipFill>
        <p:spPr>
          <a:xfrm>
            <a:off x="3012078" y="3243753"/>
            <a:ext cx="8714977" cy="2314683"/>
          </a:xfrm>
          <a:prstGeom prst="rect">
            <a:avLst/>
          </a:prstGeom>
          <a:ln w="3175">
            <a:solidFill>
              <a:schemeClr val="tx1"/>
            </a:solidFill>
          </a:ln>
        </p:spPr>
      </p:pic>
      <p:sp>
        <p:nvSpPr>
          <p:cNvPr id="8" name="Arrow: Down 7">
            <a:extLst>
              <a:ext uri="{FF2B5EF4-FFF2-40B4-BE49-F238E27FC236}">
                <a16:creationId xmlns:a16="http://schemas.microsoft.com/office/drawing/2014/main" id="{19F00CE5-8FBE-5DFD-A4E5-9486ED6A4899}"/>
              </a:ext>
            </a:extLst>
          </p:cNvPr>
          <p:cNvSpPr/>
          <p:nvPr/>
        </p:nvSpPr>
        <p:spPr>
          <a:xfrm rot="5400000">
            <a:off x="7098692" y="2770610"/>
            <a:ext cx="182880" cy="1417456"/>
          </a:xfrm>
          <a:prstGeom prst="down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70F6D60D-02B8-570E-3EC1-0D3562F2EAAF}"/>
              </a:ext>
            </a:extLst>
          </p:cNvPr>
          <p:cNvSpPr/>
          <p:nvPr/>
        </p:nvSpPr>
        <p:spPr>
          <a:xfrm>
            <a:off x="7639396" y="3274666"/>
            <a:ext cx="3816371" cy="466516"/>
          </a:xfrm>
          <a:prstGeom prst="rect">
            <a:avLst/>
          </a:prstGeom>
          <a:solidFill>
            <a:srgbClr val="1C3650"/>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marL="0" indent="0">
              <a:buNone/>
            </a:pPr>
            <a:r>
              <a:rPr lang="en-US" sz="1200"/>
              <a:t>You will receive signed PDF file of agreement via mail</a:t>
            </a:r>
          </a:p>
        </p:txBody>
      </p:sp>
    </p:spTree>
    <p:extLst>
      <p:ext uri="{BB962C8B-B14F-4D97-AF65-F5344CB8AC3E}">
        <p14:creationId xmlns:p14="http://schemas.microsoft.com/office/powerpoint/2010/main" val="3253665211"/>
      </p:ext>
    </p:extLst>
  </p:cSld>
  <p:clrMapOvr>
    <a:masterClrMapping/>
  </p:clrMapOvr>
</p:sld>
</file>

<file path=ppt/theme/theme1.xml><?xml version="1.0" encoding="utf-8"?>
<a:theme xmlns:a="http://schemas.openxmlformats.org/drawingml/2006/main" name="Infineum Corp template white WIDE [16:9]">
  <a:themeElements>
    <a:clrScheme name="Infineum Colours">
      <a:dk1>
        <a:srgbClr val="002776"/>
      </a:dk1>
      <a:lt1>
        <a:srgbClr val="FFFFFF"/>
      </a:lt1>
      <a:dk2>
        <a:srgbClr val="898989"/>
      </a:dk2>
      <a:lt2>
        <a:srgbClr val="D9D9D9"/>
      </a:lt2>
      <a:accent1>
        <a:srgbClr val="00A1DE"/>
      </a:accent1>
      <a:accent2>
        <a:srgbClr val="6A1A41"/>
      </a:accent2>
      <a:accent3>
        <a:srgbClr val="1E9D8B"/>
      </a:accent3>
      <a:accent4>
        <a:srgbClr val="4B306A"/>
      </a:accent4>
      <a:accent5>
        <a:srgbClr val="FF6D22"/>
      </a:accent5>
      <a:accent6>
        <a:srgbClr val="CED64B"/>
      </a:accent6>
      <a:hlink>
        <a:srgbClr val="0563C1"/>
      </a:hlink>
      <a:folHlink>
        <a:srgbClr val="954F72"/>
      </a:folHlink>
    </a:clrScheme>
    <a:fontScheme name="Infineum Fonts">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8" id="{0FD1D9B7-C599-4915-A515-AD54EC10CC34}" vid="{16EDC9AC-B850-4BF2-8DA5-6DDCE59AD581}"/>
    </a:ext>
  </a:extLst>
</a:theme>
</file>

<file path=ppt/theme/theme2.xml><?xml version="1.0" encoding="utf-8"?>
<a:theme xmlns:a="http://schemas.openxmlformats.org/drawingml/2006/main" name="Big Rock Update Template">
  <a:themeElements>
    <a:clrScheme name="Infineum Big Rock Templates">
      <a:dk1>
        <a:srgbClr val="000000"/>
      </a:dk1>
      <a:lt1>
        <a:srgbClr val="FFFFFF"/>
      </a:lt1>
      <a:dk2>
        <a:srgbClr val="1E9D8B"/>
      </a:dk2>
      <a:lt2>
        <a:srgbClr val="7ECEFA"/>
      </a:lt2>
      <a:accent1>
        <a:srgbClr val="00A1DE"/>
      </a:accent1>
      <a:accent2>
        <a:srgbClr val="FF6D22"/>
      </a:accent2>
      <a:accent3>
        <a:srgbClr val="F8DE6E"/>
      </a:accent3>
      <a:accent4>
        <a:srgbClr val="AA1948"/>
      </a:accent4>
      <a:accent5>
        <a:srgbClr val="00759A"/>
      </a:accent5>
      <a:accent6>
        <a:srgbClr val="A5ACAF"/>
      </a:accent6>
      <a:hlink>
        <a:srgbClr val="7ECEFA"/>
      </a:hlink>
      <a:folHlink>
        <a:srgbClr val="7ECEFA"/>
      </a:folHlink>
    </a:clrScheme>
    <a:fontScheme name="Big Rock updates">
      <a:majorFont>
        <a:latin typeface="Trebuchet MS"/>
        <a:ea typeface=""/>
        <a:cs typeface=""/>
      </a:majorFont>
      <a:minorFont>
        <a:latin typeface="Trebuchet M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7ECEFA"/>
        </a:solidFill>
        <a:ln>
          <a:solidFill>
            <a:schemeClr val="bg1"/>
          </a:solid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cap="rnd">
          <a:solidFill>
            <a:schemeClr val="bg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a:spAutoFit/>
      </a:bodyPr>
      <a:lstStyle>
        <a:defPPr algn="l">
          <a:defRPr dirty="0">
            <a:solidFill>
              <a:schemeClr val="bg1"/>
            </a:solidFill>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6192B59CFE72A64FA4299AFF35F9E9AB" ma:contentTypeVersion="16" ma:contentTypeDescription="Create a new document." ma:contentTypeScope="" ma:versionID="79fe57108e6674701dd47a3e989de259">
  <xsd:schema xmlns:xsd="http://www.w3.org/2001/XMLSchema" xmlns:xs="http://www.w3.org/2001/XMLSchema" xmlns:p="http://schemas.microsoft.com/office/2006/metadata/properties" xmlns:ns2="e3ca8c10-0593-4c5c-ad55-3c7a8d06f871" xmlns:ns3="355890c3-b616-49da-a92e-eb8bdaa926cd" targetNamespace="http://schemas.microsoft.com/office/2006/metadata/properties" ma:root="true" ma:fieldsID="df6dcfa63db44a6605bfd3c1f4f2faef" ns2:_="" ns3:_="">
    <xsd:import namespace="e3ca8c10-0593-4c5c-ad55-3c7a8d06f871"/>
    <xsd:import namespace="355890c3-b616-49da-a92e-eb8bdaa926cd"/>
    <xsd:element name="properties">
      <xsd:complexType>
        <xsd:sequence>
          <xsd:element name="documentManagement">
            <xsd:complexType>
              <xsd:all>
                <xsd:element ref="ns2:_dlc_DocId" minOccurs="0"/>
                <xsd:element ref="ns2:_dlc_DocIdUrl" minOccurs="0"/>
                <xsd:element ref="ns2:_dlc_DocIdPersistId" minOccurs="0"/>
                <xsd:element ref="ns3:MediaServiceMetadata" minOccurs="0"/>
                <xsd:element ref="ns3:MediaServiceFastMetadata" minOccurs="0"/>
                <xsd:element ref="ns3:MediaServiceDateTaken" minOccurs="0"/>
                <xsd:element ref="ns3:MediaLengthInSeconds" minOccurs="0"/>
                <xsd:element ref="ns3:lcf76f155ced4ddcb4097134ff3c332f" minOccurs="0"/>
                <xsd:element ref="ns2:TaxCatchAll" minOccurs="0"/>
                <xsd:element ref="ns3:MediaServiceOCR" minOccurs="0"/>
                <xsd:element ref="ns3:MediaServiceGenerationTime" minOccurs="0"/>
                <xsd:element ref="ns3:MediaServiceEventHashCode" minOccurs="0"/>
                <xsd:element ref="ns3:YourRole" minOccurs="0"/>
                <xsd:element ref="ns2:SharedWithUsers" minOccurs="0"/>
                <xsd:element ref="ns2:SharedWithDetails" minOccurs="0"/>
                <xsd:element ref="ns3:MediaServiceObjectDetectorVersions" minOccurs="0"/>
                <xsd:element ref="ns3: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3ca8c10-0593-4c5c-ad55-3c7a8d06f871"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dexed="true"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element name="TaxCatchAll" ma:index="17" nillable="true" ma:displayName="Taxonomy Catch All Column" ma:hidden="true" ma:list="{8455822e-2aa6-4d46-ae19-c38ad581e14d}" ma:internalName="TaxCatchAll" ma:showField="CatchAllData" ma:web="e3ca8c10-0593-4c5c-ad55-3c7a8d06f871">
      <xsd:complexType>
        <xsd:complexContent>
          <xsd:extension base="dms:MultiChoiceLookup">
            <xsd:sequence>
              <xsd:element name="Value" type="dms:Lookup" maxOccurs="unbounded" minOccurs="0" nillable="true"/>
            </xsd:sequence>
          </xsd:extension>
        </xsd:complexContent>
      </xsd:complexType>
    </xsd:element>
    <xsd:element name="SharedWithUsers" ma:index="2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3"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355890c3-b616-49da-a92e-eb8bdaa926cd" elementFormDefault="qualified">
    <xsd:import namespace="http://schemas.microsoft.com/office/2006/documentManagement/types"/>
    <xsd:import namespace="http://schemas.microsoft.com/office/infopath/2007/PartnerControls"/>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DateTaken" ma:index="13" nillable="true" ma:displayName="MediaServiceDateTaken" ma:hidden="true" ma:indexed="true" ma:internalName="MediaServiceDateTaken"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lcf76f155ced4ddcb4097134ff3c332f" ma:index="16" nillable="true" ma:taxonomy="true" ma:internalName="lcf76f155ced4ddcb4097134ff3c332f" ma:taxonomyFieldName="MediaServiceImageTags" ma:displayName="Image Tags" ma:readOnly="false" ma:fieldId="{5cf76f15-5ced-4ddc-b409-7134ff3c332f}" ma:taxonomyMulti="true" ma:sspId="00071867-4880-4df0-ba0d-0b9263e62438" ma:termSetId="09814cd3-568e-fe90-9814-8d621ff8fb84" ma:anchorId="fba54fb3-c3e1-fe81-a776-ca4b69148c4d" ma:open="true" ma:isKeyword="false">
      <xsd:complexType>
        <xsd:sequence>
          <xsd:element ref="pc:Terms" minOccurs="0" maxOccurs="1"/>
        </xsd:sequence>
      </xsd:complexType>
    </xsd:element>
    <xsd:element name="MediaServiceOCR" ma:index="18" nillable="true" ma:displayName="Extracted Text" ma:internalName="MediaServiceOCR" ma:readOnly="true">
      <xsd:simpleType>
        <xsd:restriction base="dms:Note">
          <xsd:maxLength value="255"/>
        </xsd:restriction>
      </xsd:simpleType>
    </xsd:element>
    <xsd:element name="MediaServiceGenerationTime" ma:index="19" nillable="true" ma:displayName="MediaServiceGenerationTime" ma:hidden="true" ma:internalName="MediaServiceGenerationTime" ma:readOnly="true">
      <xsd:simpleType>
        <xsd:restriction base="dms:Text"/>
      </xsd:simpleType>
    </xsd:element>
    <xsd:element name="MediaServiceEventHashCode" ma:index="20" nillable="true" ma:displayName="MediaServiceEventHashCode" ma:hidden="true" ma:internalName="MediaServiceEventHashCode" ma:readOnly="true">
      <xsd:simpleType>
        <xsd:restriction base="dms:Text"/>
      </xsd:simpleType>
    </xsd:element>
    <xsd:element name="YourRole" ma:index="21" nillable="true" ma:displayName="Your Role" ma:description="Buyer, Legal" ma:format="Dropdown" ma:internalName="YourRole">
      <xsd:simpleType>
        <xsd:restriction base="dms:Note">
          <xsd:maxLength value="255"/>
        </xsd:restriction>
      </xsd:simple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element name="MediaServiceLocation" ma:index="25" nillable="true" ma:displayName="Location" ma:indexed="true" ma:internalName="MediaServiceLocation"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355890c3-b616-49da-a92e-eb8bdaa926cd">
      <Terms xmlns="http://schemas.microsoft.com/office/infopath/2007/PartnerControls"/>
    </lcf76f155ced4ddcb4097134ff3c332f>
    <TaxCatchAll xmlns="e3ca8c10-0593-4c5c-ad55-3c7a8d06f871" xsi:nil="true"/>
    <_dlc_DocId xmlns="e3ca8c10-0593-4c5c-ad55-3c7a8d06f871">NCXSWS6FZN3T-298967251-3339</_dlc_DocId>
    <_dlc_DocIdUrl xmlns="e3ca8c10-0593-4c5c-ad55-3c7a8d06f871">
      <Url>https://infineum.sharepoint.com/sites/ExtCollab_CLM_ESource/_layouts/15/DocIdRedir.aspx?ID=NCXSWS6FZN3T-298967251-3339</Url>
      <Description>NCXSWS6FZN3T-298967251-3339</Description>
    </_dlc_DocIdUrl>
    <YourRole xmlns="355890c3-b616-49da-a92e-eb8bdaa926cd" xsi:nil="true"/>
  </documentManagement>
</p:properties>
</file>

<file path=customXml/item3.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Version=16.0.0.0, Culture=neutral, PublicKeyToken=71e9bce111e9429c</Assembly>
    <Class>Microsoft.Office.DocumentManagement.Internal.DocIdHandler</Class>
    <Data/>
    <Filter/>
  </Receiver>
</spe:Receivers>
</file>

<file path=customXml/item4.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64E0BFDB-BEA3-4E5F-BCD9-47E41C2335F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e3ca8c10-0593-4c5c-ad55-3c7a8d06f871"/>
    <ds:schemaRef ds:uri="355890c3-b616-49da-a92e-eb8bdaa926c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0A86D344-5074-47DE-AFB4-5F3063570312}">
  <ds:schemaRefs>
    <ds:schemaRef ds:uri="http://purl.org/dc/dcmitype/"/>
    <ds:schemaRef ds:uri="http://schemas.microsoft.com/office/2006/documentManagement/types"/>
    <ds:schemaRef ds:uri="http://schemas.openxmlformats.org/package/2006/metadata/core-properties"/>
    <ds:schemaRef ds:uri="http://www.w3.org/XML/1998/namespace"/>
    <ds:schemaRef ds:uri="http://schemas.microsoft.com/office/infopath/2007/PartnerControls"/>
    <ds:schemaRef ds:uri="355890c3-b616-49da-a92e-eb8bdaa926cd"/>
    <ds:schemaRef ds:uri="http://purl.org/dc/elements/1.1/"/>
    <ds:schemaRef ds:uri="e3ca8c10-0593-4c5c-ad55-3c7a8d06f871"/>
    <ds:schemaRef ds:uri="http://schemas.microsoft.com/office/2006/metadata/properties"/>
    <ds:schemaRef ds:uri="http://purl.org/dc/terms/"/>
  </ds:schemaRefs>
</ds:datastoreItem>
</file>

<file path=customXml/itemProps3.xml><?xml version="1.0" encoding="utf-8"?>
<ds:datastoreItem xmlns:ds="http://schemas.openxmlformats.org/officeDocument/2006/customXml" ds:itemID="{10C7C005-E157-4DDD-987B-629C6D95BF7D}">
  <ds:schemaRefs>
    <ds:schemaRef ds:uri="http://schemas.microsoft.com/sharepoint/events"/>
  </ds:schemaRefs>
</ds:datastoreItem>
</file>

<file path=customXml/itemProps4.xml><?xml version="1.0" encoding="utf-8"?>
<ds:datastoreItem xmlns:ds="http://schemas.openxmlformats.org/officeDocument/2006/customXml" ds:itemID="{7F396200-5B15-4D90-AF66-4C8B50954A75}">
  <ds:schemaRefs>
    <ds:schemaRef ds:uri="http://schemas.microsoft.com/sharepoint/v3/contenttype/forms"/>
  </ds:schemaRefs>
</ds:datastoreItem>
</file>

<file path=docMetadata/LabelInfo.xml><?xml version="1.0" encoding="utf-8"?>
<clbl:labelList xmlns:clbl="http://schemas.microsoft.com/office/2020/mipLabelMetadata">
  <clbl:label id="{1a34129a-1488-47a7-a2a1-6927e7c88b1a}" enabled="0" method="" siteId="{1a34129a-1488-47a7-a2a1-6927e7c88b1a}" removed="1"/>
</clbl:labelList>
</file>

<file path=docProps/app.xml><?xml version="1.0" encoding="utf-8"?>
<Properties xmlns="http://schemas.openxmlformats.org/officeDocument/2006/extended-properties" xmlns:vt="http://schemas.openxmlformats.org/officeDocument/2006/docPropsVTypes">
  <TotalTime>2</TotalTime>
  <Words>492</Words>
  <Application>Microsoft Office PowerPoint</Application>
  <PresentationFormat>Widescreen</PresentationFormat>
  <Paragraphs>52</Paragraphs>
  <Slides>7</Slides>
  <Notes>4</Notes>
  <HiddenSlides>0</HiddenSlides>
  <MMClips>0</MMClips>
  <ScaleCrop>false</ScaleCrop>
  <HeadingPairs>
    <vt:vector size="6" baseType="variant">
      <vt:variant>
        <vt:lpstr>Fonts Used</vt:lpstr>
      </vt:variant>
      <vt:variant>
        <vt:i4>3</vt:i4>
      </vt:variant>
      <vt:variant>
        <vt:lpstr>Theme</vt:lpstr>
      </vt:variant>
      <vt:variant>
        <vt:i4>2</vt:i4>
      </vt:variant>
      <vt:variant>
        <vt:lpstr>Slide Titles</vt:lpstr>
      </vt:variant>
      <vt:variant>
        <vt:i4>7</vt:i4>
      </vt:variant>
    </vt:vector>
  </HeadingPairs>
  <TitlesOfParts>
    <vt:vector size="12" baseType="lpstr">
      <vt:lpstr>Arial</vt:lpstr>
      <vt:lpstr>Calibri</vt:lpstr>
      <vt:lpstr>Trebuchet MS</vt:lpstr>
      <vt:lpstr>Infineum Corp template white WIDE [16:9]</vt:lpstr>
      <vt:lpstr>Big Rock Update Template</vt:lpstr>
      <vt:lpstr>Contract Lifecycle Management live for all of Procurement Icertis for Suppliers – User Support Document</vt:lpstr>
      <vt:lpstr>How to review the contract</vt:lpstr>
      <vt:lpstr>How to review the contract</vt:lpstr>
      <vt:lpstr>How to review the contract</vt:lpstr>
      <vt:lpstr>How to sign the contract</vt:lpstr>
      <vt:lpstr>How to sign the contract</vt:lpstr>
      <vt:lpstr>How to sign the contract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Rossolova, Alyona</dc:creator>
  <cp:lastModifiedBy>Stewart, Andrea</cp:lastModifiedBy>
  <cp:revision>3</cp:revision>
  <cp:lastPrinted>2023-04-12T10:18:00Z</cp:lastPrinted>
  <dcterms:created xsi:type="dcterms:W3CDTF">2023-02-03T12:54:15Z</dcterms:created>
  <dcterms:modified xsi:type="dcterms:W3CDTF">2023-10-06T10:00:57Z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0x0101006192B59CFE72A64FA4299AFF35F9E9AB</vt:lpwstr>
  </property>
  <property fmtid="{D5CDD505-2E9C-101B-9397-08002B2CF9AE}" pid="3" name="_dlc_DocIdItemGuid">
    <vt:lpwstr>707549d8-5d20-405d-9d1e-c3d87642e2ef</vt:lpwstr>
  </property>
  <property fmtid="{D5CDD505-2E9C-101B-9397-08002B2CF9AE}" pid="4" name="MediaServiceImageTags">
    <vt:lpwstr/>
  </property>
  <property fmtid="{D5CDD505-2E9C-101B-9397-08002B2CF9AE}" pid="5" name="MSIP_Label_a2fb0e71-afc8-4682-a832-aec916ef82af_Enabled">
    <vt:lpwstr>true</vt:lpwstr>
  </property>
  <property fmtid="{D5CDD505-2E9C-101B-9397-08002B2CF9AE}" pid="6" name="MSIP_Label_a2fb0e71-afc8-4682-a832-aec916ef82af_SetDate">
    <vt:lpwstr>2023-10-06T10:00:54Z</vt:lpwstr>
  </property>
  <property fmtid="{D5CDD505-2E9C-101B-9397-08002B2CF9AE}" pid="7" name="MSIP_Label_a2fb0e71-afc8-4682-a832-aec916ef82af_Method">
    <vt:lpwstr>Standard</vt:lpwstr>
  </property>
  <property fmtid="{D5CDD505-2E9C-101B-9397-08002B2CF9AE}" pid="8" name="MSIP_Label_a2fb0e71-afc8-4682-a832-aec916ef82af_Name">
    <vt:lpwstr>Confidential Anyone</vt:lpwstr>
  </property>
  <property fmtid="{D5CDD505-2E9C-101B-9397-08002B2CF9AE}" pid="9" name="MSIP_Label_a2fb0e71-afc8-4682-a832-aec916ef82af_SiteId">
    <vt:lpwstr>1a34129a-1488-47a7-a2a1-6927e7c88b1a</vt:lpwstr>
  </property>
  <property fmtid="{D5CDD505-2E9C-101B-9397-08002B2CF9AE}" pid="10" name="MSIP_Label_a2fb0e71-afc8-4682-a832-aec916ef82af_ActionId">
    <vt:lpwstr>2d727df1-46e7-4a11-863d-657a3f3b26ec</vt:lpwstr>
  </property>
  <property fmtid="{D5CDD505-2E9C-101B-9397-08002B2CF9AE}" pid="11" name="MSIP_Label_a2fb0e71-afc8-4682-a832-aec916ef82af_ContentBits">
    <vt:lpwstr>2</vt:lpwstr>
  </property>
  <property fmtid="{D5CDD505-2E9C-101B-9397-08002B2CF9AE}" pid="12" name="ClassificationContentMarkingFooterLocations">
    <vt:lpwstr>Infineum Corp template white WIDE [16\:9]:3\Big Rock Update Template:5</vt:lpwstr>
  </property>
  <property fmtid="{D5CDD505-2E9C-101B-9397-08002B2CF9AE}" pid="13" name="ClassificationContentMarkingFooterText">
    <vt:lpwstr>Classified as Confidential</vt:lpwstr>
  </property>
</Properties>
</file>