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7" Type="http://schemas.microsoft.com/office/2020/02/relationships/classificationlabels" Target="docMetadata/LabelInfo.xml"/><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22"/>
  </p:notesMasterIdLst>
  <p:handoutMasterIdLst>
    <p:handoutMasterId r:id="rId23"/>
  </p:handoutMasterIdLst>
  <p:sldIdLst>
    <p:sldId id="2147377252" r:id="rId6"/>
    <p:sldId id="262" r:id="rId7"/>
    <p:sldId id="2147377237" r:id="rId8"/>
    <p:sldId id="2147377246" r:id="rId9"/>
    <p:sldId id="2147377247" r:id="rId10"/>
    <p:sldId id="2147377248" r:id="rId11"/>
    <p:sldId id="2147377249" r:id="rId12"/>
    <p:sldId id="2147377238" r:id="rId13"/>
    <p:sldId id="2147377250" r:id="rId14"/>
    <p:sldId id="2147377243" r:id="rId15"/>
    <p:sldId id="2147377251" r:id="rId16"/>
    <p:sldId id="2147377244" r:id="rId17"/>
    <p:sldId id="2147377239" r:id="rId18"/>
    <p:sldId id="355" r:id="rId19"/>
    <p:sldId id="353" r:id="rId20"/>
    <p:sldId id="287" r:id="rId21"/>
  </p:sldIdLst>
  <p:sldSz cx="12192000" cy="6858000"/>
  <p:notesSz cx="4686300" cy="8686800"/>
  <p:defaultTex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3A7CA6C-9D89-E019-C5F2-B8DC86C1157A}" name="Chris Connick" initials="CC" userId="915a9c9059a7767e" providerId="Windows Live"/>
  <p188:author id="{A4CD0D8B-5974-8F4D-200B-C1E0425DB6F5}" name="Jody Measures" initials="JM" userId="S::jody.measures@miramar-group.co.uk::298b9f18-a9bf-4b00-ade8-73d8e607d5da" providerId="AD"/>
  <p188:author id="{D26725A0-8915-B717-0B3D-BF2CF1F444BA}" name="Martin, Etienne" initials="ME" userId="S::Etienne.Martin@infineum.com::b50bbe0a-ef8a-4dca-b3a8-41a27bdfbd98" providerId="AD"/>
  <p188:author id="{245902BC-8FA1-ADF7-9E1B-A370CF8FCA50}" name="Ward, Annie" initials="WA" userId="S::Annie.Ward@Infineum.com::a0f010bf-3d0c-46c9-9e63-5d604c1d9ad5" providerId="AD"/>
  <p188:author id="{0AC8FDE3-11DD-2DA5-C86E-D8B91CB29011}" name="Ong, Eugene" initials="OE" userId="S::Eugene.Ong@Infineum.com::31e1f14e-b3ac-415e-ab75-d69e959a3eb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6BFE0"/>
    <a:srgbClr val="054059"/>
    <a:srgbClr val="DAF2F9"/>
    <a:srgbClr val="033E59"/>
    <a:srgbClr val="136AB1"/>
    <a:srgbClr val="001236"/>
    <a:srgbClr val="173C5D"/>
    <a:srgbClr val="00277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2129" autoAdjust="0"/>
    <p:restoredTop sz="84024" autoAdjust="0"/>
  </p:normalViewPr>
  <p:slideViewPr>
    <p:cSldViewPr snapToGrid="0">
      <p:cViewPr varScale="1">
        <p:scale>
          <a:sx n="43" d="100"/>
          <a:sy n="43" d="100"/>
        </p:scale>
        <p:origin x="920" y="260"/>
      </p:cViewPr>
      <p:guideLst/>
    </p:cSldViewPr>
  </p:slideViewPr>
  <p:notesTextViewPr>
    <p:cViewPr>
      <p:scale>
        <a:sx n="300" d="100"/>
        <a:sy n="300" d="100"/>
      </p:scale>
      <p:origin x="0" y="0"/>
    </p:cViewPr>
  </p:notesTextViewPr>
  <p:notesViewPr>
    <p:cSldViewPr snapToGrid="0">
      <p:cViewPr>
        <p:scale>
          <a:sx n="1" d="2"/>
          <a:sy n="1" d="2"/>
        </p:scale>
        <p:origin x="3052" y="-4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handoutMaster" Target="handoutMasters/handoutMaster1.xml"/><Relationship Id="rId28" Type="http://schemas.microsoft.com/office/2018/10/relationships/authors" Target="author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1"/>
            <a:ext cx="2030730" cy="435849"/>
          </a:xfrm>
          <a:prstGeom prst="rect">
            <a:avLst/>
          </a:prstGeom>
        </p:spPr>
        <p:txBody>
          <a:bodyPr vert="horz" lIns="73330" tIns="36665" rIns="73330" bIns="36665" rtlCol="0"/>
          <a:lstStyle>
            <a:lvl1pPr algn="l">
              <a:defRPr sz="900"/>
            </a:lvl1pPr>
          </a:lstStyle>
          <a:p>
            <a:endParaRPr lang="en-GB"/>
          </a:p>
        </p:txBody>
      </p:sp>
      <p:sp>
        <p:nvSpPr>
          <p:cNvPr id="3" name="Date Placeholder 2"/>
          <p:cNvSpPr>
            <a:spLocks noGrp="1"/>
          </p:cNvSpPr>
          <p:nvPr>
            <p:ph type="dt" sz="quarter" idx="1"/>
          </p:nvPr>
        </p:nvSpPr>
        <p:spPr>
          <a:xfrm>
            <a:off x="2654487" y="1"/>
            <a:ext cx="2030730" cy="435849"/>
          </a:xfrm>
          <a:prstGeom prst="rect">
            <a:avLst/>
          </a:prstGeom>
        </p:spPr>
        <p:txBody>
          <a:bodyPr vert="horz" lIns="73330" tIns="36665" rIns="73330" bIns="36665" rtlCol="0"/>
          <a:lstStyle>
            <a:lvl1pPr algn="r">
              <a:defRPr sz="900"/>
            </a:lvl1pPr>
          </a:lstStyle>
          <a:p>
            <a:fld id="{674CB1F8-1D41-4B36-BAB0-57570EFD6FF0}" type="datetimeFigureOut">
              <a:rPr lang="en-GB" smtClean="0"/>
              <a:t>27/11/2025</a:t>
            </a:fld>
            <a:endParaRPr lang="en-GB"/>
          </a:p>
        </p:txBody>
      </p:sp>
      <p:sp>
        <p:nvSpPr>
          <p:cNvPr id="4" name="Footer Placeholder 3"/>
          <p:cNvSpPr>
            <a:spLocks noGrp="1"/>
          </p:cNvSpPr>
          <p:nvPr>
            <p:ph type="ftr" sz="quarter" idx="2"/>
          </p:nvPr>
        </p:nvSpPr>
        <p:spPr>
          <a:xfrm>
            <a:off x="2" y="8250953"/>
            <a:ext cx="2030730" cy="435848"/>
          </a:xfrm>
          <a:prstGeom prst="rect">
            <a:avLst/>
          </a:prstGeom>
        </p:spPr>
        <p:txBody>
          <a:bodyPr vert="horz" lIns="73330" tIns="36665" rIns="73330" bIns="36665" rtlCol="0" anchor="b"/>
          <a:lstStyle>
            <a:lvl1pPr algn="l">
              <a:defRPr sz="900"/>
            </a:lvl1pPr>
          </a:lstStyle>
          <a:p>
            <a:endParaRPr lang="en-GB"/>
          </a:p>
        </p:txBody>
      </p:sp>
      <p:sp>
        <p:nvSpPr>
          <p:cNvPr id="5" name="Slide Number Placeholder 4"/>
          <p:cNvSpPr>
            <a:spLocks noGrp="1"/>
          </p:cNvSpPr>
          <p:nvPr>
            <p:ph type="sldNum" sz="quarter" idx="3"/>
          </p:nvPr>
        </p:nvSpPr>
        <p:spPr>
          <a:xfrm>
            <a:off x="2654487" y="8250953"/>
            <a:ext cx="2030730" cy="435848"/>
          </a:xfrm>
          <a:prstGeom prst="rect">
            <a:avLst/>
          </a:prstGeom>
        </p:spPr>
        <p:txBody>
          <a:bodyPr vert="horz" lIns="73330" tIns="36665" rIns="73330" bIns="36665" rtlCol="0" anchor="b"/>
          <a:lstStyle>
            <a:lvl1pPr algn="r">
              <a:defRPr sz="900"/>
            </a:lvl1pPr>
          </a:lstStyle>
          <a:p>
            <a:fld id="{7848AFDC-F100-45EF-8A1E-B9AC408731AD}" type="slidenum">
              <a:rPr lang="en-GB" smtClean="0"/>
              <a:t>‹#›</a:t>
            </a:fld>
            <a:endParaRPr lang="en-GB"/>
          </a:p>
        </p:txBody>
      </p:sp>
    </p:spTree>
    <p:extLst>
      <p:ext uri="{BB962C8B-B14F-4D97-AF65-F5344CB8AC3E}">
        <p14:creationId xmlns:p14="http://schemas.microsoft.com/office/powerpoint/2010/main" val="3059406907"/>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736" userDrawn="1">
          <p15:clr>
            <a:srgbClr val="F26B43"/>
          </p15:clr>
        </p15:guide>
        <p15:guide id="2" pos="1476"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1"/>
            <a:ext cx="2030730" cy="435849"/>
          </a:xfrm>
          <a:prstGeom prst="rect">
            <a:avLst/>
          </a:prstGeom>
        </p:spPr>
        <p:txBody>
          <a:bodyPr vert="horz" lIns="73330" tIns="36665" rIns="73330" bIns="36665" rtlCol="0"/>
          <a:lstStyle>
            <a:lvl1pPr algn="l">
              <a:defRPr sz="900"/>
            </a:lvl1pPr>
          </a:lstStyle>
          <a:p>
            <a:endParaRPr lang="en-GB"/>
          </a:p>
        </p:txBody>
      </p:sp>
      <p:sp>
        <p:nvSpPr>
          <p:cNvPr id="3" name="Date Placeholder 2"/>
          <p:cNvSpPr>
            <a:spLocks noGrp="1"/>
          </p:cNvSpPr>
          <p:nvPr>
            <p:ph type="dt" idx="1"/>
          </p:nvPr>
        </p:nvSpPr>
        <p:spPr>
          <a:xfrm>
            <a:off x="2654487" y="1"/>
            <a:ext cx="2030730" cy="435849"/>
          </a:xfrm>
          <a:prstGeom prst="rect">
            <a:avLst/>
          </a:prstGeom>
        </p:spPr>
        <p:txBody>
          <a:bodyPr vert="horz" lIns="73330" tIns="36665" rIns="73330" bIns="36665" rtlCol="0"/>
          <a:lstStyle>
            <a:lvl1pPr algn="r">
              <a:defRPr sz="900"/>
            </a:lvl1pPr>
          </a:lstStyle>
          <a:p>
            <a:fld id="{8EDCF1B0-CD85-48E3-81C8-1EB1DA49B019}" type="datetimeFigureOut">
              <a:rPr lang="en-GB" smtClean="0"/>
              <a:t>27/11/2025</a:t>
            </a:fld>
            <a:endParaRPr lang="en-GB"/>
          </a:p>
        </p:txBody>
      </p:sp>
      <p:sp>
        <p:nvSpPr>
          <p:cNvPr id="4" name="Slide Image Placeholder 3"/>
          <p:cNvSpPr>
            <a:spLocks noGrp="1" noRot="1" noChangeAspect="1"/>
          </p:cNvSpPr>
          <p:nvPr>
            <p:ph type="sldImg" idx="2"/>
          </p:nvPr>
        </p:nvSpPr>
        <p:spPr>
          <a:xfrm>
            <a:off x="-261938" y="1084263"/>
            <a:ext cx="5210176" cy="2932112"/>
          </a:xfrm>
          <a:prstGeom prst="rect">
            <a:avLst/>
          </a:prstGeom>
          <a:noFill/>
          <a:ln w="12700">
            <a:solidFill>
              <a:prstClr val="black"/>
            </a:solidFill>
          </a:ln>
        </p:spPr>
        <p:txBody>
          <a:bodyPr vert="horz" lIns="73330" tIns="36665" rIns="73330" bIns="36665" rtlCol="0" anchor="ctr"/>
          <a:lstStyle/>
          <a:p>
            <a:endParaRPr lang="en-GB"/>
          </a:p>
        </p:txBody>
      </p:sp>
      <p:sp>
        <p:nvSpPr>
          <p:cNvPr id="5" name="Notes Placeholder 4"/>
          <p:cNvSpPr>
            <a:spLocks noGrp="1"/>
          </p:cNvSpPr>
          <p:nvPr>
            <p:ph type="body" sz="quarter" idx="3"/>
          </p:nvPr>
        </p:nvSpPr>
        <p:spPr>
          <a:xfrm>
            <a:off x="468631" y="4180523"/>
            <a:ext cx="3749040" cy="3420428"/>
          </a:xfrm>
          <a:prstGeom prst="rect">
            <a:avLst/>
          </a:prstGeom>
        </p:spPr>
        <p:txBody>
          <a:bodyPr vert="horz" lIns="73330" tIns="36665" rIns="73330" bIns="36665"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2" y="8250953"/>
            <a:ext cx="2030730" cy="435848"/>
          </a:xfrm>
          <a:prstGeom prst="rect">
            <a:avLst/>
          </a:prstGeom>
        </p:spPr>
        <p:txBody>
          <a:bodyPr vert="horz" lIns="73330" tIns="36665" rIns="73330" bIns="36665" rtlCol="0" anchor="b"/>
          <a:lstStyle>
            <a:lvl1pPr algn="l">
              <a:defRPr sz="900"/>
            </a:lvl1pPr>
          </a:lstStyle>
          <a:p>
            <a:endParaRPr lang="en-GB"/>
          </a:p>
        </p:txBody>
      </p:sp>
      <p:sp>
        <p:nvSpPr>
          <p:cNvPr id="7" name="Slide Number Placeholder 6"/>
          <p:cNvSpPr>
            <a:spLocks noGrp="1"/>
          </p:cNvSpPr>
          <p:nvPr>
            <p:ph type="sldNum" sz="quarter" idx="5"/>
          </p:nvPr>
        </p:nvSpPr>
        <p:spPr>
          <a:xfrm>
            <a:off x="2654487" y="8250953"/>
            <a:ext cx="2030730" cy="435848"/>
          </a:xfrm>
          <a:prstGeom prst="rect">
            <a:avLst/>
          </a:prstGeom>
        </p:spPr>
        <p:txBody>
          <a:bodyPr vert="horz" lIns="73330" tIns="36665" rIns="73330" bIns="36665" rtlCol="0" anchor="b"/>
          <a:lstStyle>
            <a:lvl1pPr algn="r">
              <a:defRPr sz="900"/>
            </a:lvl1pPr>
          </a:lstStyle>
          <a:p>
            <a:fld id="{00DB72A7-5840-4B1F-96E0-C77B7C4DE18B}" type="slidenum">
              <a:rPr lang="en-GB" smtClean="0"/>
              <a:t>‹#›</a:t>
            </a:fld>
            <a:endParaRPr lang="en-GB"/>
          </a:p>
        </p:txBody>
      </p:sp>
    </p:spTree>
    <p:extLst>
      <p:ext uri="{BB962C8B-B14F-4D97-AF65-F5344CB8AC3E}">
        <p14:creationId xmlns:p14="http://schemas.microsoft.com/office/powerpoint/2010/main" val="782100458"/>
      </p:ext>
    </p:extLst>
  </p:cSld>
  <p:clrMap bg1="lt1" tx1="dk1" bg2="lt2" tx2="dk2" accent1="accent1" accent2="accent2" accent3="accent3" accent4="accent4" accent5="accent5" accent6="accent6" hlink="hlink" folHlink="folHlink"/>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Need screenshot with create account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2F88E8-C0B6-44DD-A769-0E840C2CE732}" type="slidenum">
              <a:rPr kumimoji="0" lang="en-US"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3727348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Can vendor have multiple account, nothing is centralized? Can any account manager create a new SAP Ariba profile? Is this an issue?</a:t>
            </a:r>
          </a:p>
          <a:p>
            <a:r>
              <a:rPr lang="en-US"/>
              <a:t>Add note – check within your </a:t>
            </a:r>
            <a:r>
              <a:rPr lang="en-US" err="1"/>
              <a:t>organizatin</a:t>
            </a:r>
            <a:r>
              <a:rPr lang="en-US"/>
              <a:t>, if there is already a centralized account you can be added to.</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2F88E8-C0B6-44DD-A769-0E840C2CE732}" type="slidenum">
              <a:rPr kumimoji="0" lang="en-US"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34426247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2F88E8-C0B6-44DD-A769-0E840C2CE732}" type="slidenum">
              <a:rPr kumimoji="0" lang="en-US"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7806020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2F88E8-C0B6-44DD-A769-0E840C2CE732}" type="slidenum">
              <a:rPr kumimoji="0" lang="en-US"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16877826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2F88E8-C0B6-44DD-A769-0E840C2CE732}" type="slidenum">
              <a:rPr kumimoji="0" lang="en-US"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5274795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2F88E8-C0B6-44DD-A769-0E840C2CE732}" type="slidenum">
              <a:rPr kumimoji="0" lang="en-US"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32251171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2F88E8-C0B6-44DD-A769-0E840C2CE732}" type="slidenum">
              <a:rPr kumimoji="0" lang="en-US"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36844648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2F88E8-C0B6-44DD-A769-0E840C2CE732}" type="slidenum">
              <a:rPr kumimoji="0" lang="en-US"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11427863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2F88E8-C0B6-44DD-A769-0E840C2CE732}" type="slidenum">
              <a:rPr kumimoji="0" lang="en-US"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113973412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7.svg"/><Relationship Id="rId13" Type="http://schemas.openxmlformats.org/officeDocument/2006/relationships/hyperlink" Target="https://infineum.sharepoint.com/sites/IQMS/Shared%20Documents/Forms/AllItems.aspx?FolderCTID=0x012000340D1A3439EAC346A9482E470B63A2E9&amp;View=%7bDC88BF2B-79F4-4CCB-8B7A-CD0EB6BBB92D%7d&amp;viewid=f0860f80-72d0-4e4c-a573-aceb02049510&amp;id=/sites/IQMS/Shared%20Documents/Infineum%20Quality%20Procedures%20(IQP)%20Library/IQP1.x%20New%20Product%20Development%20(NPD)" TargetMode="External"/><Relationship Id="rId3" Type="http://schemas.openxmlformats.org/officeDocument/2006/relationships/hyperlink" Target="https://brandfolder.com/infineum" TargetMode="External"/><Relationship Id="rId7" Type="http://schemas.openxmlformats.org/officeDocument/2006/relationships/image" Target="../media/image6.png"/><Relationship Id="rId12" Type="http://schemas.openxmlformats.org/officeDocument/2006/relationships/image" Target="../media/image11.sv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5.sv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hyperlink" Target="https://infinet.infineum.com/functions/ceo/law/law-briefing-notes/" TargetMode="External"/><Relationship Id="rId9" Type="http://schemas.openxmlformats.org/officeDocument/2006/relationships/image" Target="../media/image8.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hyperlink" Target="https://brandfolder.com/infineum" TargetMode="Externa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hyperlink" Target="https://brandfolder.com/infineum" TargetMode="Externa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s://brandfolder.com/infineum" TargetMode="External"/><Relationship Id="rId2" Type="http://schemas.openxmlformats.org/officeDocument/2006/relationships/image" Target="../media/image15.jpg"/><Relationship Id="rId1" Type="http://schemas.openxmlformats.org/officeDocument/2006/relationships/slideMaster" Target="../slideMasters/slideMaster1.xml"/><Relationship Id="rId4" Type="http://schemas.openxmlformats.org/officeDocument/2006/relationships/image" Target="../media/image14.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6.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7.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5.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5.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8.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6.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0.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E660063-CBCE-B267-BD96-E8CF863DA3BA}"/>
              </a:ext>
            </a:extLst>
          </p:cNvPr>
          <p:cNvSpPr/>
          <p:nvPr userDrawn="1"/>
        </p:nvSpPr>
        <p:spPr>
          <a:xfrm>
            <a:off x="3600450" y="6406819"/>
            <a:ext cx="5445124" cy="333706"/>
          </a:xfrm>
          <a:prstGeom prst="rect">
            <a:avLst/>
          </a:prstGeom>
          <a:solidFill>
            <a:schemeClr val="dk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959999" y="2904993"/>
            <a:ext cx="6887797" cy="1694845"/>
          </a:xfrm>
        </p:spPr>
        <p:txBody>
          <a:bodyPr lIns="0" tIns="0" rIns="0" bIns="0" anchor="t" anchorCtr="0">
            <a:noAutofit/>
          </a:bodyPr>
          <a:lstStyle>
            <a:lvl1pPr algn="l">
              <a:defRPr sz="6400" cap="none" baseline="0">
                <a:solidFill>
                  <a:schemeClr val="bg1"/>
                </a:solidFill>
              </a:defRPr>
            </a:lvl1pPr>
          </a:lstStyle>
          <a:p>
            <a:r>
              <a:rPr lang="en-GB" dirty="0"/>
              <a:t>Presentation title to go here</a:t>
            </a:r>
          </a:p>
        </p:txBody>
      </p:sp>
      <p:pic>
        <p:nvPicPr>
          <p:cNvPr id="9" name="Picture 8" descr="A white and blue logo&#10;&#10;Description automatically generated">
            <a:extLst>
              <a:ext uri="{FF2B5EF4-FFF2-40B4-BE49-F238E27FC236}">
                <a16:creationId xmlns:a16="http://schemas.microsoft.com/office/drawing/2014/main" id="{395862B5-CF18-1234-5D5A-F07E9C4234EC}"/>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960000" y="794148"/>
            <a:ext cx="1913595" cy="574755"/>
          </a:xfrm>
          <a:prstGeom prst="rect">
            <a:avLst/>
          </a:prstGeom>
        </p:spPr>
      </p:pic>
      <p:sp>
        <p:nvSpPr>
          <p:cNvPr id="13" name="Rectangle 12">
            <a:extLst>
              <a:ext uri="{FF2B5EF4-FFF2-40B4-BE49-F238E27FC236}">
                <a16:creationId xmlns:a16="http://schemas.microsoft.com/office/drawing/2014/main" id="{F972C50B-02E4-66A2-88D9-6FEF213B7E2B}"/>
              </a:ext>
            </a:extLst>
          </p:cNvPr>
          <p:cNvSpPr/>
          <p:nvPr userDrawn="1"/>
        </p:nvSpPr>
        <p:spPr>
          <a:xfrm>
            <a:off x="0" y="6762048"/>
            <a:ext cx="12192000" cy="9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 name="Text Placeholder 15">
            <a:extLst>
              <a:ext uri="{FF2B5EF4-FFF2-40B4-BE49-F238E27FC236}">
                <a16:creationId xmlns:a16="http://schemas.microsoft.com/office/drawing/2014/main" id="{93229C13-614A-EBE4-E619-A2B4045DDAB7}"/>
              </a:ext>
            </a:extLst>
          </p:cNvPr>
          <p:cNvSpPr>
            <a:spLocks noGrp="1"/>
          </p:cNvSpPr>
          <p:nvPr>
            <p:ph type="body" sz="quarter" idx="10" hasCustomPrompt="1"/>
          </p:nvPr>
        </p:nvSpPr>
        <p:spPr>
          <a:xfrm>
            <a:off x="960002" y="5603264"/>
            <a:ext cx="6887796" cy="268149"/>
          </a:xfrm>
        </p:spPr>
        <p:txBody>
          <a:bodyPr>
            <a:noAutofit/>
          </a:bodyPr>
          <a:lstStyle>
            <a:lvl1pPr marL="0" indent="0">
              <a:buNone/>
              <a:defRPr sz="1600">
                <a:solidFill>
                  <a:schemeClr val="bg2"/>
                </a:solidFill>
              </a:defRPr>
            </a:lvl1pPr>
            <a:lvl2pPr marL="287993" indent="0">
              <a:buNone/>
              <a:defRPr sz="1600">
                <a:solidFill>
                  <a:schemeClr val="bg2"/>
                </a:solidFill>
              </a:defRPr>
            </a:lvl2pPr>
            <a:lvl3pPr marL="575986" indent="0">
              <a:buNone/>
              <a:defRPr sz="1600">
                <a:solidFill>
                  <a:schemeClr val="bg2"/>
                </a:solidFill>
              </a:defRPr>
            </a:lvl3pPr>
            <a:lvl4pPr marL="1371566" indent="0">
              <a:buNone/>
              <a:defRPr sz="1600">
                <a:solidFill>
                  <a:schemeClr val="bg2"/>
                </a:solidFill>
              </a:defRPr>
            </a:lvl4pPr>
            <a:lvl5pPr marL="1828754" indent="0">
              <a:buNone/>
              <a:defRPr lang="en-GB" sz="1600" kern="1200" cap="none" baseline="0" dirty="0" smtClean="0">
                <a:solidFill>
                  <a:schemeClr val="bg2"/>
                </a:solidFill>
                <a:latin typeface="+mj-lt"/>
                <a:ea typeface="+mj-ea"/>
                <a:cs typeface="+mj-cs"/>
              </a:defRPr>
            </a:lvl5pPr>
          </a:lstStyle>
          <a:p>
            <a:pPr lvl="0"/>
            <a:r>
              <a:rPr lang="en-GB"/>
              <a:t>Presenters Name</a:t>
            </a:r>
            <a:endParaRPr lang="en-US"/>
          </a:p>
        </p:txBody>
      </p:sp>
      <p:sp>
        <p:nvSpPr>
          <p:cNvPr id="3" name="Text Placeholder 15">
            <a:extLst>
              <a:ext uri="{FF2B5EF4-FFF2-40B4-BE49-F238E27FC236}">
                <a16:creationId xmlns:a16="http://schemas.microsoft.com/office/drawing/2014/main" id="{4B1959DB-99EF-EDB3-ED84-4CB4B4CD06C8}"/>
              </a:ext>
            </a:extLst>
          </p:cNvPr>
          <p:cNvSpPr>
            <a:spLocks noGrp="1"/>
          </p:cNvSpPr>
          <p:nvPr>
            <p:ph type="body" sz="quarter" idx="11" hasCustomPrompt="1"/>
          </p:nvPr>
        </p:nvSpPr>
        <p:spPr>
          <a:xfrm>
            <a:off x="960002" y="5892580"/>
            <a:ext cx="6887796" cy="268149"/>
          </a:xfrm>
        </p:spPr>
        <p:txBody>
          <a:bodyPr>
            <a:noAutofit/>
          </a:bodyPr>
          <a:lstStyle>
            <a:lvl1pPr marL="0" indent="0">
              <a:buNone/>
              <a:defRPr sz="1600">
                <a:solidFill>
                  <a:schemeClr val="bg2"/>
                </a:solidFill>
              </a:defRPr>
            </a:lvl1pPr>
            <a:lvl2pPr marL="287993" indent="0">
              <a:buNone/>
              <a:defRPr sz="1600">
                <a:solidFill>
                  <a:schemeClr val="bg2"/>
                </a:solidFill>
              </a:defRPr>
            </a:lvl2pPr>
            <a:lvl3pPr marL="575986" indent="0">
              <a:buNone/>
              <a:defRPr sz="1600">
                <a:solidFill>
                  <a:schemeClr val="bg2"/>
                </a:solidFill>
              </a:defRPr>
            </a:lvl3pPr>
            <a:lvl4pPr marL="1371566" indent="0">
              <a:buNone/>
              <a:defRPr sz="1600">
                <a:solidFill>
                  <a:schemeClr val="bg2"/>
                </a:solidFill>
              </a:defRPr>
            </a:lvl4pPr>
            <a:lvl5pPr marL="1828754" indent="0">
              <a:buNone/>
              <a:defRPr lang="en-GB" sz="1600" kern="1200" cap="none" baseline="0" dirty="0" smtClean="0">
                <a:solidFill>
                  <a:schemeClr val="bg2"/>
                </a:solidFill>
                <a:latin typeface="+mj-lt"/>
                <a:ea typeface="+mj-ea"/>
                <a:cs typeface="+mj-cs"/>
              </a:defRPr>
            </a:lvl5pPr>
          </a:lstStyle>
          <a:p>
            <a:pPr lvl="0"/>
            <a:r>
              <a:rPr lang="en-GB"/>
              <a:t>Presentation Date</a:t>
            </a:r>
            <a:endParaRPr lang="en-US"/>
          </a:p>
        </p:txBody>
      </p:sp>
      <p:sp>
        <p:nvSpPr>
          <p:cNvPr id="8" name="Slide Number Placeholder 6">
            <a:extLst>
              <a:ext uri="{FF2B5EF4-FFF2-40B4-BE49-F238E27FC236}">
                <a16:creationId xmlns:a16="http://schemas.microsoft.com/office/drawing/2014/main" id="{EB761C7F-09C9-8B49-9933-0380DB1DD4C4}"/>
              </a:ext>
            </a:extLst>
          </p:cNvPr>
          <p:cNvSpPr>
            <a:spLocks noGrp="1"/>
          </p:cNvSpPr>
          <p:nvPr>
            <p:ph type="sldNum" sz="quarter" idx="4"/>
          </p:nvPr>
        </p:nvSpPr>
        <p:spPr>
          <a:xfrm>
            <a:off x="11233149" y="6406819"/>
            <a:ext cx="593616" cy="366183"/>
          </a:xfrm>
          <a:prstGeom prst="rect">
            <a:avLst/>
          </a:prstGeom>
        </p:spPr>
        <p:txBody>
          <a:bodyPr vert="horz" lIns="0" tIns="0" rIns="0" bIns="0" rtlCol="0" anchor="ctr"/>
          <a:lstStyle>
            <a:lvl1pPr algn="r">
              <a:defRPr sz="933">
                <a:solidFill>
                  <a:schemeClr val="bg1"/>
                </a:solidFill>
              </a:defRPr>
            </a:lvl1pPr>
          </a:lstStyle>
          <a:p>
            <a:fld id="{177BA3E6-83EC-4E57-9BB6-761507D27DBC}" type="slidenum">
              <a:rPr lang="en-US" smtClean="0"/>
              <a:pPr/>
              <a:t>‹#›</a:t>
            </a:fld>
            <a:endParaRPr lang="en-US" dirty="0"/>
          </a:p>
        </p:txBody>
      </p:sp>
    </p:spTree>
    <p:extLst>
      <p:ext uri="{BB962C8B-B14F-4D97-AF65-F5344CB8AC3E}">
        <p14:creationId xmlns:p14="http://schemas.microsoft.com/office/powerpoint/2010/main" val="345485050"/>
      </p:ext>
    </p:extLst>
  </p:cSld>
  <p:clrMapOvr>
    <a:masterClrMapping/>
  </p:clrMapOvr>
  <p:extLst>
    <p:ext uri="{DCECCB84-F9BA-43D5-87BE-67443E8EF086}">
      <p15:sldGuideLst xmlns:p15="http://schemas.microsoft.com/office/powerpoint/2012/main">
        <p15:guide id="1" pos="604" userDrawn="1">
          <p15:clr>
            <a:srgbClr val="FBAE40"/>
          </p15:clr>
        </p15:guide>
        <p15:guide id="2" pos="371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mplate guidanc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F57E382-CB3D-5D1D-596D-4EB29044EAF6}"/>
              </a:ext>
            </a:extLst>
          </p:cNvPr>
          <p:cNvSpPr/>
          <p:nvPr userDrawn="1"/>
        </p:nvSpPr>
        <p:spPr>
          <a:xfrm>
            <a:off x="0" y="6762048"/>
            <a:ext cx="12192000" cy="9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 name="Slide Number Placeholder 6">
            <a:extLst>
              <a:ext uri="{FF2B5EF4-FFF2-40B4-BE49-F238E27FC236}">
                <a16:creationId xmlns:a16="http://schemas.microsoft.com/office/drawing/2014/main" id="{0407D771-605A-A61D-DB60-F8482AA62BF1}"/>
              </a:ext>
            </a:extLst>
          </p:cNvPr>
          <p:cNvSpPr>
            <a:spLocks noGrp="1"/>
          </p:cNvSpPr>
          <p:nvPr>
            <p:ph type="sldNum" sz="quarter" idx="4"/>
          </p:nvPr>
        </p:nvSpPr>
        <p:spPr>
          <a:xfrm>
            <a:off x="11233149" y="6406819"/>
            <a:ext cx="593616" cy="366183"/>
          </a:xfrm>
          <a:prstGeom prst="rect">
            <a:avLst/>
          </a:prstGeom>
        </p:spPr>
        <p:txBody>
          <a:bodyPr vert="horz" lIns="0" tIns="0" rIns="0" bIns="0" rtlCol="0" anchor="ctr"/>
          <a:lstStyle>
            <a:lvl1pPr algn="r">
              <a:defRPr sz="933">
                <a:solidFill>
                  <a:schemeClr val="tx1"/>
                </a:solidFill>
              </a:defRPr>
            </a:lvl1pPr>
          </a:lstStyle>
          <a:p>
            <a:fld id="{177BA3E6-83EC-4E57-9BB6-761507D27DBC}" type="slidenum">
              <a:rPr lang="en-US" smtClean="0"/>
              <a:pPr/>
              <a:t>‹#›</a:t>
            </a:fld>
            <a:endParaRPr lang="en-US" dirty="0"/>
          </a:p>
        </p:txBody>
      </p:sp>
      <p:sp>
        <p:nvSpPr>
          <p:cNvPr id="7" name="Title 1">
            <a:extLst>
              <a:ext uri="{FF2B5EF4-FFF2-40B4-BE49-F238E27FC236}">
                <a16:creationId xmlns:a16="http://schemas.microsoft.com/office/drawing/2014/main" id="{8B087CB9-CBA5-A0E8-C0C6-39861248006E}"/>
              </a:ext>
            </a:extLst>
          </p:cNvPr>
          <p:cNvSpPr>
            <a:spLocks noGrp="1"/>
          </p:cNvSpPr>
          <p:nvPr>
            <p:ph type="ctrTitle" hasCustomPrompt="1"/>
          </p:nvPr>
        </p:nvSpPr>
        <p:spPr>
          <a:xfrm>
            <a:off x="334437" y="597121"/>
            <a:ext cx="9934170" cy="947903"/>
          </a:xfrm>
        </p:spPr>
        <p:txBody>
          <a:bodyPr lIns="0" tIns="0" rIns="0" bIns="0" anchor="t" anchorCtr="0">
            <a:noAutofit/>
          </a:bodyPr>
          <a:lstStyle>
            <a:lvl1pPr algn="l">
              <a:defRPr sz="3200" b="0" cap="none" baseline="0">
                <a:solidFill>
                  <a:schemeClr val="tx1"/>
                </a:solidFill>
              </a:defRPr>
            </a:lvl1pPr>
          </a:lstStyle>
          <a:p>
            <a:r>
              <a:rPr lang="en-GB" dirty="0"/>
              <a:t>PowerPoint template guide</a:t>
            </a:r>
            <a:br>
              <a:rPr lang="en-GB" dirty="0"/>
            </a:br>
            <a:r>
              <a:rPr lang="en-GB" b="1" dirty="0">
                <a:solidFill>
                  <a:schemeClr val="accent4"/>
                </a:solidFill>
              </a:rPr>
              <a:t>Please delete before presenting</a:t>
            </a:r>
            <a:endParaRPr lang="en-GB" dirty="0"/>
          </a:p>
        </p:txBody>
      </p:sp>
      <p:pic>
        <p:nvPicPr>
          <p:cNvPr id="6" name="Picture 5" descr="A blue and green logo&#10;&#10;AI-generated content may be incorrect.">
            <a:extLst>
              <a:ext uri="{FF2B5EF4-FFF2-40B4-BE49-F238E27FC236}">
                <a16:creationId xmlns:a16="http://schemas.microsoft.com/office/drawing/2014/main" id="{5E119A8D-4CE8-CA59-6847-BD7EEF395D79}"/>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3204" b="3204"/>
          <a:stretch>
            <a:fillRect/>
          </a:stretch>
        </p:blipFill>
        <p:spPr>
          <a:xfrm>
            <a:off x="10647998" y="453451"/>
            <a:ext cx="1117749" cy="335720"/>
          </a:xfrm>
          <a:prstGeom prst="rect">
            <a:avLst/>
          </a:prstGeom>
        </p:spPr>
      </p:pic>
      <p:sp>
        <p:nvSpPr>
          <p:cNvPr id="8" name="TextBox 7">
            <a:extLst>
              <a:ext uri="{FF2B5EF4-FFF2-40B4-BE49-F238E27FC236}">
                <a16:creationId xmlns:a16="http://schemas.microsoft.com/office/drawing/2014/main" id="{ABCC98EC-CB0F-D91A-384B-7440B4013F74}"/>
              </a:ext>
            </a:extLst>
          </p:cNvPr>
          <p:cNvSpPr txBox="1"/>
          <p:nvPr userDrawn="1"/>
        </p:nvSpPr>
        <p:spPr>
          <a:xfrm>
            <a:off x="1735013" y="2552648"/>
            <a:ext cx="3611687" cy="954107"/>
          </a:xfrm>
          <a:prstGeom prst="rect">
            <a:avLst/>
          </a:prstGeom>
          <a:noFill/>
        </p:spPr>
        <p:txBody>
          <a:bodyPr wrap="square">
            <a:spAutoFit/>
          </a:bodyPr>
          <a:lstStyle/>
          <a:p>
            <a:pPr marL="3175" lvl="0">
              <a:spcAft>
                <a:spcPts val="900"/>
              </a:spcAft>
            </a:pPr>
            <a:r>
              <a:rPr lang="en-GB" sz="1400" b="1" dirty="0">
                <a:cs typeface="Century Gothic" panose="020B0502020202020204" pitchFamily="34" charset="0"/>
              </a:rPr>
              <a:t>Copyright permission </a:t>
            </a:r>
            <a:r>
              <a:rPr lang="en-GB" sz="1400" dirty="0">
                <a:cs typeface="Century Gothic" panose="020B0502020202020204" pitchFamily="34" charset="0"/>
              </a:rPr>
              <a:t>for all content (e.g., charts, graphs, images, animations, videos) must be obtained from content owner prior to presenting</a:t>
            </a:r>
          </a:p>
        </p:txBody>
      </p:sp>
      <p:sp>
        <p:nvSpPr>
          <p:cNvPr id="9" name="TextBox 8">
            <a:extLst>
              <a:ext uri="{FF2B5EF4-FFF2-40B4-BE49-F238E27FC236}">
                <a16:creationId xmlns:a16="http://schemas.microsoft.com/office/drawing/2014/main" id="{A938B4B0-71F0-3474-9DDE-3F9380F57AD1}"/>
              </a:ext>
            </a:extLst>
          </p:cNvPr>
          <p:cNvSpPr txBox="1"/>
          <p:nvPr userDrawn="1"/>
        </p:nvSpPr>
        <p:spPr>
          <a:xfrm>
            <a:off x="7199922" y="2552648"/>
            <a:ext cx="4194928" cy="954107"/>
          </a:xfrm>
          <a:prstGeom prst="rect">
            <a:avLst/>
          </a:prstGeom>
          <a:noFill/>
        </p:spPr>
        <p:txBody>
          <a:bodyPr wrap="square">
            <a:spAutoFit/>
          </a:bodyPr>
          <a:lstStyle/>
          <a:p>
            <a:pPr marL="3175" lvl="0">
              <a:spcAft>
                <a:spcPts val="900"/>
              </a:spcAft>
            </a:pPr>
            <a:r>
              <a:rPr lang="en-GB" sz="1400" b="1" dirty="0">
                <a:cs typeface="Century Gothic" panose="020B0502020202020204" pitchFamily="34" charset="0"/>
              </a:rPr>
              <a:t>Images</a:t>
            </a:r>
            <a:r>
              <a:rPr lang="en-GB" sz="1400" dirty="0">
                <a:cs typeface="Century Gothic" panose="020B0502020202020204" pitchFamily="34" charset="0"/>
              </a:rPr>
              <a:t> must be sourced from our </a:t>
            </a:r>
            <a:br>
              <a:rPr lang="en-GB" sz="1400" dirty="0">
                <a:cs typeface="Century Gothic" panose="020B0502020202020204" pitchFamily="34" charset="0"/>
              </a:rPr>
            </a:br>
            <a:r>
              <a:rPr lang="en-GB" sz="1400" dirty="0">
                <a:cs typeface="Century Gothic" panose="020B0502020202020204" pitchFamily="34" charset="0"/>
                <a:hlinkClick r:id="rId3">
                  <a:extLst>
                    <a:ext uri="{A12FA001-AC4F-418D-AE19-62706E023703}">
                      <ahyp:hlinkClr xmlns:ahyp="http://schemas.microsoft.com/office/drawing/2018/hyperlinkcolor" val="tx"/>
                    </a:ext>
                  </a:extLst>
                </a:hlinkClick>
              </a:rPr>
              <a:t>Media Library</a:t>
            </a:r>
            <a:r>
              <a:rPr lang="en-GB" sz="1400" dirty="0">
                <a:cs typeface="Century Gothic" panose="020B0502020202020204" pitchFamily="34" charset="0"/>
              </a:rPr>
              <a:t>. If you have any image related queries or requests, please contact the Corporate Communication Team</a:t>
            </a:r>
          </a:p>
        </p:txBody>
      </p:sp>
      <p:sp>
        <p:nvSpPr>
          <p:cNvPr id="10" name="TextBox 9">
            <a:extLst>
              <a:ext uri="{FF2B5EF4-FFF2-40B4-BE49-F238E27FC236}">
                <a16:creationId xmlns:a16="http://schemas.microsoft.com/office/drawing/2014/main" id="{348439DC-435A-D078-79CD-70F9FD2D9A68}"/>
              </a:ext>
            </a:extLst>
          </p:cNvPr>
          <p:cNvSpPr txBox="1"/>
          <p:nvPr userDrawn="1"/>
        </p:nvSpPr>
        <p:spPr>
          <a:xfrm>
            <a:off x="258297" y="1944358"/>
            <a:ext cx="11604672" cy="307777"/>
          </a:xfrm>
          <a:prstGeom prst="rect">
            <a:avLst/>
          </a:prstGeom>
          <a:noFill/>
        </p:spPr>
        <p:txBody>
          <a:bodyPr wrap="square">
            <a:spAutoFit/>
          </a:bodyPr>
          <a:lstStyle/>
          <a:p>
            <a:pPr lvl="0">
              <a:spcAft>
                <a:spcPts val="900"/>
              </a:spcAft>
            </a:pPr>
            <a:r>
              <a:rPr lang="en-GB" sz="1400" b="1" dirty="0">
                <a:cs typeface="Century Gothic" panose="020B0502020202020204" pitchFamily="34" charset="0"/>
              </a:rPr>
              <a:t>If you have any questions, please contact the Corporate Communication Team</a:t>
            </a:r>
            <a:endParaRPr lang="en-GB" sz="1400" dirty="0">
              <a:cs typeface="Century Gothic" panose="020B0502020202020204" pitchFamily="34" charset="0"/>
            </a:endParaRPr>
          </a:p>
        </p:txBody>
      </p:sp>
      <p:sp>
        <p:nvSpPr>
          <p:cNvPr id="11" name="TextBox 10">
            <a:extLst>
              <a:ext uri="{FF2B5EF4-FFF2-40B4-BE49-F238E27FC236}">
                <a16:creationId xmlns:a16="http://schemas.microsoft.com/office/drawing/2014/main" id="{5E38982F-89D9-949B-15AD-CF3A032D5637}"/>
              </a:ext>
            </a:extLst>
          </p:cNvPr>
          <p:cNvSpPr txBox="1"/>
          <p:nvPr userDrawn="1"/>
        </p:nvSpPr>
        <p:spPr>
          <a:xfrm>
            <a:off x="258297" y="1600294"/>
            <a:ext cx="11452398" cy="307777"/>
          </a:xfrm>
          <a:prstGeom prst="rect">
            <a:avLst/>
          </a:prstGeom>
          <a:noFill/>
        </p:spPr>
        <p:txBody>
          <a:bodyPr wrap="square">
            <a:spAutoFit/>
          </a:bodyPr>
          <a:lstStyle/>
          <a:p>
            <a:pPr lvl="0">
              <a:spcAft>
                <a:spcPts val="1200"/>
              </a:spcAft>
            </a:pPr>
            <a:r>
              <a:rPr lang="en-GB" sz="1400" dirty="0">
                <a:cs typeface="Century Gothic" panose="020B0502020202020204" pitchFamily="34" charset="0"/>
              </a:rPr>
              <a:t>Please follow </a:t>
            </a:r>
            <a:r>
              <a:rPr lang="en-GB" sz="1400" b="1" dirty="0">
                <a:cs typeface="Century Gothic" panose="020B0502020202020204" pitchFamily="34" charset="0"/>
              </a:rPr>
              <a:t>Infineum legal guidelines and process</a:t>
            </a:r>
            <a:r>
              <a:rPr lang="en-GB" sz="1400" b="1" dirty="0">
                <a:solidFill>
                  <a:schemeClr val="tx2">
                    <a:lumMod val="50000"/>
                  </a:schemeClr>
                </a:solidFill>
                <a:cs typeface="Century Gothic" panose="020B0502020202020204" pitchFamily="34" charset="0"/>
              </a:rPr>
              <a:t> </a:t>
            </a:r>
            <a:r>
              <a:rPr lang="en-GB" sz="1400" dirty="0">
                <a:cs typeface="Century Gothic" panose="020B0502020202020204" pitchFamily="34" charset="0"/>
              </a:rPr>
              <a:t>when </a:t>
            </a:r>
            <a:r>
              <a:rPr lang="en-GB" sz="1400" dirty="0">
                <a:solidFill>
                  <a:schemeClr val="dk1"/>
                </a:solidFill>
                <a:cs typeface="Century Gothic" panose="020B0502020202020204" pitchFamily="34" charset="0"/>
              </a:rPr>
              <a:t>producing your document. </a:t>
            </a:r>
            <a:r>
              <a:rPr lang="en-GB" sz="1400" dirty="0">
                <a:cs typeface="Century Gothic" panose="020B0502020202020204" pitchFamily="34" charset="0"/>
              </a:rPr>
              <a:t>See link to </a:t>
            </a:r>
            <a:r>
              <a:rPr lang="en-GB" sz="1400" dirty="0">
                <a:cs typeface="Century Gothic" panose="020B0502020202020204" pitchFamily="34" charset="0"/>
                <a:hlinkClick r:id="rId4"/>
              </a:rPr>
              <a:t>Legal Briefing Notes</a:t>
            </a:r>
            <a:r>
              <a:rPr lang="en-GB" sz="1400" dirty="0">
                <a:cs typeface="Century Gothic" panose="020B0502020202020204" pitchFamily="34" charset="0"/>
              </a:rPr>
              <a:t> </a:t>
            </a:r>
            <a:r>
              <a:rPr lang="en-GB" sz="1400" dirty="0">
                <a:solidFill>
                  <a:schemeClr val="dk1"/>
                </a:solidFill>
                <a:cs typeface="Century Gothic" panose="020B0502020202020204" pitchFamily="34" charset="0"/>
              </a:rPr>
              <a:t>for guidance</a:t>
            </a:r>
          </a:p>
        </p:txBody>
      </p:sp>
      <p:grpSp>
        <p:nvGrpSpPr>
          <p:cNvPr id="12" name="Group 11">
            <a:extLst>
              <a:ext uri="{FF2B5EF4-FFF2-40B4-BE49-F238E27FC236}">
                <a16:creationId xmlns:a16="http://schemas.microsoft.com/office/drawing/2014/main" id="{75DA2BC2-E32C-EB5C-7AC0-2C28CD715E7C}"/>
              </a:ext>
            </a:extLst>
          </p:cNvPr>
          <p:cNvGrpSpPr/>
          <p:nvPr userDrawn="1"/>
        </p:nvGrpSpPr>
        <p:grpSpPr>
          <a:xfrm>
            <a:off x="5767820" y="2719213"/>
            <a:ext cx="1309782" cy="620978"/>
            <a:chOff x="3991561" y="2443243"/>
            <a:chExt cx="870953" cy="497792"/>
          </a:xfrm>
        </p:grpSpPr>
        <p:pic>
          <p:nvPicPr>
            <p:cNvPr id="13" name="Graphic 12">
              <a:extLst>
                <a:ext uri="{FF2B5EF4-FFF2-40B4-BE49-F238E27FC236}">
                  <a16:creationId xmlns:a16="http://schemas.microsoft.com/office/drawing/2014/main" id="{92E88865-FED0-7B53-3F2D-1A2ABD4C8C0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991561" y="2461828"/>
              <a:ext cx="464727" cy="464727"/>
            </a:xfrm>
            <a:prstGeom prst="rect">
              <a:avLst/>
            </a:prstGeom>
          </p:spPr>
        </p:pic>
        <p:grpSp>
          <p:nvGrpSpPr>
            <p:cNvPr id="14" name="Group 13">
              <a:extLst>
                <a:ext uri="{FF2B5EF4-FFF2-40B4-BE49-F238E27FC236}">
                  <a16:creationId xmlns:a16="http://schemas.microsoft.com/office/drawing/2014/main" id="{4793709E-F434-8B3A-1C12-260A4CC7E515}"/>
                </a:ext>
              </a:extLst>
            </p:cNvPr>
            <p:cNvGrpSpPr/>
            <p:nvPr/>
          </p:nvGrpSpPr>
          <p:grpSpPr>
            <a:xfrm>
              <a:off x="4364722" y="2443243"/>
              <a:ext cx="497792" cy="497792"/>
              <a:chOff x="4412346" y="2419430"/>
              <a:chExt cx="505859" cy="505859"/>
            </a:xfrm>
          </p:grpSpPr>
          <p:sp>
            <p:nvSpPr>
              <p:cNvPr id="15" name="Rectangle 14">
                <a:extLst>
                  <a:ext uri="{FF2B5EF4-FFF2-40B4-BE49-F238E27FC236}">
                    <a16:creationId xmlns:a16="http://schemas.microsoft.com/office/drawing/2014/main" id="{5D4D1F0F-CA5A-49EE-20B7-04716B044047}"/>
                  </a:ext>
                </a:extLst>
              </p:cNvPr>
              <p:cNvSpPr/>
              <p:nvPr/>
            </p:nvSpPr>
            <p:spPr>
              <a:xfrm>
                <a:off x="4445794" y="2484759"/>
                <a:ext cx="314325" cy="2489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dirty="0">
                  <a:solidFill>
                    <a:schemeClr val="tx1"/>
                  </a:solidFill>
                  <a:cs typeface="Century Gothic" panose="020B0502020202020204" pitchFamily="34" charset="0"/>
                </a:endParaRPr>
              </a:p>
            </p:txBody>
          </p:sp>
          <p:pic>
            <p:nvPicPr>
              <p:cNvPr id="16" name="Graphic 15">
                <a:extLst>
                  <a:ext uri="{FF2B5EF4-FFF2-40B4-BE49-F238E27FC236}">
                    <a16:creationId xmlns:a16="http://schemas.microsoft.com/office/drawing/2014/main" id="{A79E78A9-50CE-D2C1-2A6F-203981B35313}"/>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412346" y="2419430"/>
                <a:ext cx="505859" cy="505859"/>
              </a:xfrm>
              <a:prstGeom prst="rect">
                <a:avLst/>
              </a:prstGeom>
            </p:spPr>
          </p:pic>
        </p:grpSp>
      </p:grpSp>
      <p:grpSp>
        <p:nvGrpSpPr>
          <p:cNvPr id="17" name="Group 16">
            <a:extLst>
              <a:ext uri="{FF2B5EF4-FFF2-40B4-BE49-F238E27FC236}">
                <a16:creationId xmlns:a16="http://schemas.microsoft.com/office/drawing/2014/main" id="{21739702-64D0-9C76-C40A-3199CD4FCAFD}"/>
              </a:ext>
            </a:extLst>
          </p:cNvPr>
          <p:cNvGrpSpPr/>
          <p:nvPr userDrawn="1"/>
        </p:nvGrpSpPr>
        <p:grpSpPr>
          <a:xfrm>
            <a:off x="641764" y="2759126"/>
            <a:ext cx="1047336" cy="541152"/>
            <a:chOff x="1218263" y="2484558"/>
            <a:chExt cx="697449" cy="417118"/>
          </a:xfrm>
        </p:grpSpPr>
        <p:grpSp>
          <p:nvGrpSpPr>
            <p:cNvPr id="18" name="Group 17">
              <a:extLst>
                <a:ext uri="{FF2B5EF4-FFF2-40B4-BE49-F238E27FC236}">
                  <a16:creationId xmlns:a16="http://schemas.microsoft.com/office/drawing/2014/main" id="{E84E141F-DE3B-2684-637D-EA5D8AACD351}"/>
                </a:ext>
              </a:extLst>
            </p:cNvPr>
            <p:cNvGrpSpPr/>
            <p:nvPr/>
          </p:nvGrpSpPr>
          <p:grpSpPr>
            <a:xfrm>
              <a:off x="1565151" y="2490634"/>
              <a:ext cx="350561" cy="404965"/>
              <a:chOff x="1698501" y="2490634"/>
              <a:chExt cx="350561" cy="404965"/>
            </a:xfrm>
          </p:grpSpPr>
          <p:sp>
            <p:nvSpPr>
              <p:cNvPr id="20" name="Oval 19">
                <a:extLst>
                  <a:ext uri="{FF2B5EF4-FFF2-40B4-BE49-F238E27FC236}">
                    <a16:creationId xmlns:a16="http://schemas.microsoft.com/office/drawing/2014/main" id="{7C259739-650B-8BE0-6C97-9D919A6D7E46}"/>
                  </a:ext>
                </a:extLst>
              </p:cNvPr>
              <p:cNvSpPr/>
              <p:nvPr/>
            </p:nvSpPr>
            <p:spPr>
              <a:xfrm>
                <a:off x="1698501" y="2490634"/>
                <a:ext cx="350561" cy="404965"/>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dirty="0">
                  <a:solidFill>
                    <a:schemeClr val="tx1"/>
                  </a:solidFill>
                  <a:cs typeface="Century Gothic" panose="020B0502020202020204" pitchFamily="34" charset="0"/>
                </a:endParaRPr>
              </a:p>
            </p:txBody>
          </p:sp>
          <p:pic>
            <p:nvPicPr>
              <p:cNvPr id="21" name="Graphic 20">
                <a:extLst>
                  <a:ext uri="{FF2B5EF4-FFF2-40B4-BE49-F238E27FC236}">
                    <a16:creationId xmlns:a16="http://schemas.microsoft.com/office/drawing/2014/main" id="{2A83921D-663E-36C0-C410-15C64D45D8D2}"/>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741175" y="2560511"/>
                <a:ext cx="265212" cy="265212"/>
              </a:xfrm>
              <a:prstGeom prst="rect">
                <a:avLst/>
              </a:prstGeom>
            </p:spPr>
          </p:pic>
        </p:grpSp>
        <p:pic>
          <p:nvPicPr>
            <p:cNvPr id="19" name="Graphic 18">
              <a:extLst>
                <a:ext uri="{FF2B5EF4-FFF2-40B4-BE49-F238E27FC236}">
                  <a16:creationId xmlns:a16="http://schemas.microsoft.com/office/drawing/2014/main" id="{4BC7F391-B520-9F1B-D9CC-9EDBC1F0D1D3}"/>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218263" y="2484558"/>
              <a:ext cx="377750" cy="417118"/>
            </a:xfrm>
            <a:prstGeom prst="rect">
              <a:avLst/>
            </a:prstGeom>
          </p:spPr>
        </p:pic>
      </p:grpSp>
      <p:sp>
        <p:nvSpPr>
          <p:cNvPr id="22" name="Rectangle 21">
            <a:extLst>
              <a:ext uri="{FF2B5EF4-FFF2-40B4-BE49-F238E27FC236}">
                <a16:creationId xmlns:a16="http://schemas.microsoft.com/office/drawing/2014/main" id="{DAF87D91-5F8A-0213-AD05-6A1FCECE6265}"/>
              </a:ext>
            </a:extLst>
          </p:cNvPr>
          <p:cNvSpPr/>
          <p:nvPr userDrawn="1"/>
        </p:nvSpPr>
        <p:spPr>
          <a:xfrm>
            <a:off x="471914" y="3764595"/>
            <a:ext cx="3687336" cy="304364"/>
          </a:xfrm>
          <a:prstGeom prst="rect">
            <a:avLst/>
          </a:prstGeom>
          <a:solidFill>
            <a:schemeClr val="tx1"/>
          </a:solidFill>
          <a:ln>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dirty="0">
                <a:cs typeface="Century Gothic" panose="020B0502020202020204" pitchFamily="34" charset="0"/>
              </a:rPr>
              <a:t>Confidentiality statement:</a:t>
            </a:r>
            <a:endParaRPr lang="en-GB" sz="1200" dirty="0">
              <a:cs typeface="Century Gothic" panose="020B0502020202020204" pitchFamily="34" charset="0"/>
            </a:endParaRPr>
          </a:p>
        </p:txBody>
      </p:sp>
      <p:sp>
        <p:nvSpPr>
          <p:cNvPr id="23" name="Rectangle 22">
            <a:extLst>
              <a:ext uri="{FF2B5EF4-FFF2-40B4-BE49-F238E27FC236}">
                <a16:creationId xmlns:a16="http://schemas.microsoft.com/office/drawing/2014/main" id="{D98CBEAD-B418-16E4-AEC3-408513C26AB8}"/>
              </a:ext>
            </a:extLst>
          </p:cNvPr>
          <p:cNvSpPr/>
          <p:nvPr userDrawn="1"/>
        </p:nvSpPr>
        <p:spPr>
          <a:xfrm>
            <a:off x="334963" y="4071325"/>
            <a:ext cx="11528005" cy="1986576"/>
          </a:xfrm>
          <a:prstGeom prst="rect">
            <a:avLst/>
          </a:prstGeom>
          <a:solidFill>
            <a:schemeClr val="accent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dirty="0">
              <a:solidFill>
                <a:schemeClr val="tx1"/>
              </a:solidFill>
              <a:cs typeface="Century Gothic" panose="020B0502020202020204" pitchFamily="34" charset="0"/>
            </a:endParaRPr>
          </a:p>
        </p:txBody>
      </p:sp>
      <p:grpSp>
        <p:nvGrpSpPr>
          <p:cNvPr id="24" name="Group 23">
            <a:extLst>
              <a:ext uri="{FF2B5EF4-FFF2-40B4-BE49-F238E27FC236}">
                <a16:creationId xmlns:a16="http://schemas.microsoft.com/office/drawing/2014/main" id="{AF6A2505-5BED-F510-8ABD-F44D3E239CB4}"/>
              </a:ext>
            </a:extLst>
          </p:cNvPr>
          <p:cNvGrpSpPr/>
          <p:nvPr userDrawn="1"/>
        </p:nvGrpSpPr>
        <p:grpSpPr>
          <a:xfrm>
            <a:off x="625615" y="4106668"/>
            <a:ext cx="10946701" cy="1831353"/>
            <a:chOff x="448149" y="4106668"/>
            <a:chExt cx="10946701" cy="1831353"/>
          </a:xfrm>
        </p:grpSpPr>
        <p:sp>
          <p:nvSpPr>
            <p:cNvPr id="25" name="TextBox 24">
              <a:extLst>
                <a:ext uri="{FF2B5EF4-FFF2-40B4-BE49-F238E27FC236}">
                  <a16:creationId xmlns:a16="http://schemas.microsoft.com/office/drawing/2014/main" id="{EE81A1EF-1B5D-22B2-1C1E-3F7E41B9CE58}"/>
                </a:ext>
              </a:extLst>
            </p:cNvPr>
            <p:cNvSpPr txBox="1"/>
            <p:nvPr/>
          </p:nvSpPr>
          <p:spPr>
            <a:xfrm>
              <a:off x="448149" y="4127050"/>
              <a:ext cx="1554346" cy="1061829"/>
            </a:xfrm>
            <a:prstGeom prst="rect">
              <a:avLst/>
            </a:prstGeom>
            <a:noFill/>
          </p:spPr>
          <p:txBody>
            <a:bodyPr wrap="square">
              <a:spAutoFit/>
            </a:bodyPr>
            <a:lstStyle/>
            <a:p>
              <a:pPr lvl="0">
                <a:spcAft>
                  <a:spcPts val="900"/>
                </a:spcAft>
              </a:pPr>
              <a:r>
                <a:rPr lang="en-GB" sz="1050" b="1" dirty="0">
                  <a:cs typeface="Century Gothic" panose="020B0502020202020204" pitchFamily="34" charset="0"/>
                </a:rPr>
                <a:t>IQP1.11 must be applied to every release of </a:t>
              </a:r>
              <a:r>
                <a:rPr lang="en-GB" sz="1050" b="1" u="sng" dirty="0">
                  <a:cs typeface="Century Gothic" panose="020B0502020202020204" pitchFamily="34" charset="0"/>
                </a:rPr>
                <a:t>technical</a:t>
              </a:r>
              <a:r>
                <a:rPr lang="en-GB" sz="1050" b="1" dirty="0">
                  <a:cs typeface="Century Gothic" panose="020B0502020202020204" pitchFamily="34" charset="0"/>
                </a:rPr>
                <a:t> information.  </a:t>
              </a:r>
              <a:r>
                <a:rPr lang="en-GB" sz="1050" dirty="0">
                  <a:cs typeface="Century Gothic" panose="020B0502020202020204" pitchFamily="34" charset="0"/>
                </a:rPr>
                <a:t>See link to </a:t>
              </a:r>
              <a:r>
                <a:rPr lang="en-GB" sz="1050" dirty="0">
                  <a:cs typeface="Century Gothic" panose="020B0502020202020204" pitchFamily="34" charset="0"/>
                  <a:hlinkClick r:id="rId13">
                    <a:extLst>
                      <a:ext uri="{A12FA001-AC4F-418D-AE19-62706E023703}">
                        <ahyp:hlinkClr xmlns:ahyp="http://schemas.microsoft.com/office/drawing/2018/hyperlinkcolor" val="tx"/>
                      </a:ext>
                    </a:extLst>
                  </a:hlinkClick>
                </a:rPr>
                <a:t>IQP1.11</a:t>
              </a:r>
              <a:r>
                <a:rPr lang="en-GB" sz="1050" b="1" dirty="0">
                  <a:cs typeface="Century Gothic" panose="020B0502020202020204" pitchFamily="34" charset="0"/>
                </a:rPr>
                <a:t> </a:t>
              </a:r>
              <a:r>
                <a:rPr lang="en-GB" sz="1050" dirty="0">
                  <a:cs typeface="Century Gothic" panose="020B0502020202020204" pitchFamily="34" charset="0"/>
                </a:rPr>
                <a:t>for guidance</a:t>
              </a:r>
            </a:p>
          </p:txBody>
        </p:sp>
        <p:sp>
          <p:nvSpPr>
            <p:cNvPr id="26" name="TextBox 25">
              <a:extLst>
                <a:ext uri="{FF2B5EF4-FFF2-40B4-BE49-F238E27FC236}">
                  <a16:creationId xmlns:a16="http://schemas.microsoft.com/office/drawing/2014/main" id="{3A3D389C-12D3-4202-EFF2-A6B5907953F5}"/>
                </a:ext>
              </a:extLst>
            </p:cNvPr>
            <p:cNvSpPr txBox="1"/>
            <p:nvPr/>
          </p:nvSpPr>
          <p:spPr>
            <a:xfrm>
              <a:off x="2338066" y="4106668"/>
              <a:ext cx="2805076" cy="1823576"/>
            </a:xfrm>
            <a:prstGeom prst="rect">
              <a:avLst/>
            </a:prstGeom>
            <a:noFill/>
          </p:spPr>
          <p:txBody>
            <a:bodyPr wrap="square">
              <a:spAutoFit/>
            </a:bodyPr>
            <a:lstStyle/>
            <a:p>
              <a:pPr lvl="0">
                <a:spcAft>
                  <a:spcPts val="900"/>
                </a:spcAft>
              </a:pPr>
              <a:r>
                <a:rPr lang="en-US" sz="1050" b="1" dirty="0">
                  <a:cs typeface="Century Gothic" panose="020B0502020202020204" pitchFamily="34" charset="0"/>
                </a:rPr>
                <a:t>IQP 1.11 Category I, II or IV document: </a:t>
              </a:r>
              <a:r>
                <a:rPr lang="en-GB" sz="1050" dirty="0">
                  <a:cs typeface="Century Gothic" panose="020B0502020202020204" pitchFamily="34" charset="0"/>
                </a:rPr>
                <a:t>‘Infineum confidential information’ and (if a confidentiality agreement exists) the confidentiality agreement statement and number </a:t>
              </a:r>
              <a:r>
                <a:rPr lang="en-GB" sz="1050" b="1" u="sng" dirty="0">
                  <a:cs typeface="Century Gothic" panose="020B0502020202020204" pitchFamily="34" charset="0"/>
                </a:rPr>
                <a:t>must be included</a:t>
              </a:r>
              <a:r>
                <a:rPr lang="en-GB" sz="1050" dirty="0">
                  <a:cs typeface="Century Gothic" panose="020B0502020202020204" pitchFamily="34" charset="0"/>
                </a:rPr>
                <a:t> on every slide/page. </a:t>
              </a:r>
            </a:p>
            <a:p>
              <a:pPr lvl="0">
                <a:spcAft>
                  <a:spcPts val="900"/>
                </a:spcAft>
              </a:pPr>
              <a:r>
                <a:rPr lang="en-GB" sz="1050" dirty="0">
                  <a:cs typeface="Century Gothic" panose="020B0502020202020204" pitchFamily="34" charset="0"/>
                </a:rPr>
                <a:t>To do this, </a:t>
              </a:r>
              <a:r>
                <a:rPr lang="en-GB" sz="1050" b="1" i="1" dirty="0">
                  <a:cs typeface="Century Gothic" panose="020B0502020202020204" pitchFamily="34" charset="0"/>
                </a:rPr>
                <a:t>select ‘View’</a:t>
              </a:r>
              <a:r>
                <a:rPr lang="en-GB" sz="1050" i="1" dirty="0">
                  <a:cs typeface="Century Gothic" panose="020B0502020202020204" pitchFamily="34" charset="0"/>
                </a:rPr>
                <a:t> </a:t>
              </a:r>
              <a:r>
                <a:rPr lang="en-GB" sz="1050" dirty="0">
                  <a:cs typeface="Century Gothic" panose="020B0502020202020204" pitchFamily="34" charset="0"/>
                </a:rPr>
                <a:t>from the main menu, then </a:t>
              </a:r>
              <a:r>
                <a:rPr lang="en-GB" sz="1050" b="1" i="1" dirty="0">
                  <a:cs typeface="Century Gothic" panose="020B0502020202020204" pitchFamily="34" charset="0"/>
                </a:rPr>
                <a:t>‘Slide Master’ </a:t>
              </a:r>
              <a:r>
                <a:rPr lang="en-GB" sz="1050" dirty="0">
                  <a:cs typeface="Century Gothic" panose="020B0502020202020204" pitchFamily="34" charset="0"/>
                </a:rPr>
                <a:t>and </a:t>
              </a:r>
              <a:r>
                <a:rPr lang="en-GB" sz="1050" b="1" dirty="0">
                  <a:cs typeface="Century Gothic" panose="020B0502020202020204" pitchFamily="34" charset="0"/>
                </a:rPr>
                <a:t>edit the appropriate footer information </a:t>
              </a:r>
              <a:r>
                <a:rPr lang="en-GB" sz="1050" dirty="0">
                  <a:cs typeface="Century Gothic" panose="020B0502020202020204" pitchFamily="34" charset="0"/>
                </a:rPr>
                <a:t>on the first slide in the suite, and press save</a:t>
              </a:r>
            </a:p>
          </p:txBody>
        </p:sp>
        <p:sp>
          <p:nvSpPr>
            <p:cNvPr id="27" name="TextBox 26">
              <a:extLst>
                <a:ext uri="{FF2B5EF4-FFF2-40B4-BE49-F238E27FC236}">
                  <a16:creationId xmlns:a16="http://schemas.microsoft.com/office/drawing/2014/main" id="{E80BD258-7B7E-89BB-8214-4992BEA498FE}"/>
                </a:ext>
              </a:extLst>
            </p:cNvPr>
            <p:cNvSpPr txBox="1"/>
            <p:nvPr/>
          </p:nvSpPr>
          <p:spPr>
            <a:xfrm>
              <a:off x="5478713" y="4114445"/>
              <a:ext cx="3290300" cy="1823576"/>
            </a:xfrm>
            <a:prstGeom prst="rect">
              <a:avLst/>
            </a:prstGeom>
            <a:noFill/>
          </p:spPr>
          <p:txBody>
            <a:bodyPr wrap="square">
              <a:spAutoFit/>
            </a:bodyPr>
            <a:lstStyle/>
            <a:p>
              <a:pPr lvl="0">
                <a:spcAft>
                  <a:spcPts val="900"/>
                </a:spcAft>
              </a:pPr>
              <a:r>
                <a:rPr lang="en-US" sz="1050" b="1" dirty="0">
                  <a:cs typeface="Century Gothic" panose="020B0502020202020204" pitchFamily="34" charset="0"/>
                </a:rPr>
                <a:t>IQP 1.11 Category III document:</a:t>
              </a:r>
              <a:r>
                <a:rPr lang="en-GB" sz="1050" b="1" dirty="0">
                  <a:cs typeface="Century Gothic" panose="020B0502020202020204" pitchFamily="34" charset="0"/>
                </a:rPr>
                <a:t> </a:t>
              </a:r>
              <a:r>
                <a:rPr lang="en-GB" sz="1050" dirty="0">
                  <a:cs typeface="Century Gothic" panose="020B0502020202020204" pitchFamily="34" charset="0"/>
                </a:rPr>
                <a:t>‘Infineum confidential information’ and any confidentiality agreement statement and number </a:t>
              </a:r>
              <a:r>
                <a:rPr lang="en-GB" sz="1050" b="1" u="sng" dirty="0">
                  <a:cs typeface="Century Gothic" panose="020B0502020202020204" pitchFamily="34" charset="0"/>
                </a:rPr>
                <a:t>must be removed </a:t>
              </a:r>
              <a:r>
                <a:rPr lang="en-GB" sz="1050" dirty="0">
                  <a:cs typeface="Century Gothic" panose="020B0502020202020204" pitchFamily="34" charset="0"/>
                </a:rPr>
                <a:t>from all slides/pages. </a:t>
              </a:r>
            </a:p>
            <a:p>
              <a:pPr lvl="0">
                <a:spcAft>
                  <a:spcPts val="900"/>
                </a:spcAft>
              </a:pPr>
              <a:r>
                <a:rPr lang="en-GB" sz="1050" dirty="0">
                  <a:cs typeface="Century Gothic" panose="020B0502020202020204" pitchFamily="34" charset="0"/>
                </a:rPr>
                <a:t>To do this, </a:t>
              </a:r>
              <a:r>
                <a:rPr lang="en-GB" sz="1050" b="1" i="1" dirty="0">
                  <a:cs typeface="Century Gothic" panose="020B0502020202020204" pitchFamily="34" charset="0"/>
                </a:rPr>
                <a:t>select ‘View’ </a:t>
              </a:r>
              <a:r>
                <a:rPr lang="en-GB" sz="1050" dirty="0">
                  <a:cs typeface="Century Gothic" panose="020B0502020202020204" pitchFamily="34" charset="0"/>
                </a:rPr>
                <a:t>from the main menu, then </a:t>
              </a:r>
              <a:r>
                <a:rPr lang="en-GB" sz="1050" b="1" i="1" dirty="0">
                  <a:cs typeface="Century Gothic" panose="020B0502020202020204" pitchFamily="34" charset="0"/>
                </a:rPr>
                <a:t>‘Slide Master’ </a:t>
              </a:r>
              <a:r>
                <a:rPr lang="en-GB" sz="1050" dirty="0">
                  <a:cs typeface="Century Gothic" panose="020B0502020202020204" pitchFamily="34" charset="0"/>
                </a:rPr>
                <a:t>and </a:t>
              </a:r>
              <a:r>
                <a:rPr lang="en-GB" sz="1050" b="1" dirty="0">
                  <a:cs typeface="Century Gothic" panose="020B0502020202020204" pitchFamily="34" charset="0"/>
                </a:rPr>
                <a:t>delete the appropriate footer information </a:t>
              </a:r>
              <a:r>
                <a:rPr lang="en-GB" sz="1050" dirty="0">
                  <a:cs typeface="Century Gothic" panose="020B0502020202020204" pitchFamily="34" charset="0"/>
                </a:rPr>
                <a:t>on the first slide in the suite, and press save</a:t>
              </a:r>
              <a:r>
                <a:rPr lang="en-GB" sz="1050" b="1" dirty="0">
                  <a:cs typeface="Century Gothic" panose="020B0502020202020204" pitchFamily="34" charset="0"/>
                </a:rPr>
                <a:t>. Note: </a:t>
              </a:r>
              <a:r>
                <a:rPr lang="en-GB" sz="1050" dirty="0">
                  <a:cs typeface="Century Gothic" panose="020B0502020202020204" pitchFamily="34" charset="0"/>
                </a:rPr>
                <a:t>no confidential business information should be included in an IQP 1.11 Category III document</a:t>
              </a:r>
            </a:p>
          </p:txBody>
        </p:sp>
        <p:sp>
          <p:nvSpPr>
            <p:cNvPr id="28" name="TextBox 27">
              <a:extLst>
                <a:ext uri="{FF2B5EF4-FFF2-40B4-BE49-F238E27FC236}">
                  <a16:creationId xmlns:a16="http://schemas.microsoft.com/office/drawing/2014/main" id="{051A2C56-EB46-B7D6-E730-DE0FDB1F9E65}"/>
                </a:ext>
              </a:extLst>
            </p:cNvPr>
            <p:cNvSpPr txBox="1"/>
            <p:nvPr/>
          </p:nvSpPr>
          <p:spPr>
            <a:xfrm>
              <a:off x="9104584" y="4114445"/>
              <a:ext cx="2290266" cy="1223412"/>
            </a:xfrm>
            <a:prstGeom prst="rect">
              <a:avLst/>
            </a:prstGeom>
            <a:noFill/>
          </p:spPr>
          <p:txBody>
            <a:bodyPr wrap="square">
              <a:spAutoFit/>
            </a:bodyPr>
            <a:lstStyle/>
            <a:p>
              <a:pPr marL="3175" lvl="0">
                <a:spcAft>
                  <a:spcPts val="900"/>
                </a:spcAft>
              </a:pPr>
              <a:r>
                <a:rPr lang="en-US" sz="1050" b="1" dirty="0">
                  <a:cs typeface="Century Gothic" panose="020B0502020202020204" pitchFamily="34" charset="0"/>
                </a:rPr>
                <a:t>If the document </a:t>
              </a:r>
              <a:r>
                <a:rPr lang="en-GB" sz="1050" b="1" dirty="0">
                  <a:cs typeface="Century Gothic" panose="020B0502020202020204" pitchFamily="34" charset="0"/>
                </a:rPr>
                <a:t>contains confidential Infineum business information </a:t>
              </a:r>
              <a:r>
                <a:rPr lang="en-GB" sz="1050" dirty="0">
                  <a:cs typeface="Century Gothic" panose="020B0502020202020204" pitchFamily="34" charset="0"/>
                </a:rPr>
                <a:t>(whether covered by a confidentiality agreement or not), then ‘Infineum confidential information’ </a:t>
              </a:r>
              <a:br>
                <a:rPr lang="en-GB" sz="1050" dirty="0">
                  <a:cs typeface="Century Gothic" panose="020B0502020202020204" pitchFamily="34" charset="0"/>
                </a:rPr>
              </a:br>
              <a:r>
                <a:rPr lang="en-GB" sz="1050" b="1" u="sng" dirty="0">
                  <a:cs typeface="Century Gothic" panose="020B0502020202020204" pitchFamily="34" charset="0"/>
                </a:rPr>
                <a:t>must be included </a:t>
              </a:r>
              <a:r>
                <a:rPr lang="en-GB" sz="1050" dirty="0">
                  <a:cs typeface="Century Gothic" panose="020B0502020202020204" pitchFamily="34" charset="0"/>
                </a:rPr>
                <a:t>on every slide</a:t>
              </a:r>
            </a:p>
          </p:txBody>
        </p:sp>
      </p:grpSp>
      <p:cxnSp>
        <p:nvCxnSpPr>
          <p:cNvPr id="29" name="Straight Connector 28">
            <a:extLst>
              <a:ext uri="{FF2B5EF4-FFF2-40B4-BE49-F238E27FC236}">
                <a16:creationId xmlns:a16="http://schemas.microsoft.com/office/drawing/2014/main" id="{A4A5495F-3371-2853-7B0C-139D4B98DCC6}"/>
              </a:ext>
            </a:extLst>
          </p:cNvPr>
          <p:cNvCxnSpPr>
            <a:cxnSpLocks/>
          </p:cNvCxnSpPr>
          <p:nvPr userDrawn="1"/>
        </p:nvCxnSpPr>
        <p:spPr>
          <a:xfrm>
            <a:off x="345246" y="2393922"/>
            <a:ext cx="11481629"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Arrow: Down 29">
            <a:extLst>
              <a:ext uri="{FF2B5EF4-FFF2-40B4-BE49-F238E27FC236}">
                <a16:creationId xmlns:a16="http://schemas.microsoft.com/office/drawing/2014/main" id="{1E444B78-8DAC-05BE-9E0A-59E1606B4652}"/>
              </a:ext>
            </a:extLst>
          </p:cNvPr>
          <p:cNvSpPr/>
          <p:nvPr userDrawn="1"/>
        </p:nvSpPr>
        <p:spPr>
          <a:xfrm>
            <a:off x="5788689" y="5990167"/>
            <a:ext cx="620554" cy="404283"/>
          </a:xfrm>
          <a:prstGeom prst="downArrow">
            <a:avLst>
              <a:gd name="adj1" fmla="val 50000"/>
              <a:gd name="adj2" fmla="val 39440"/>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dirty="0"/>
          </a:p>
        </p:txBody>
      </p:sp>
    </p:spTree>
    <p:extLst>
      <p:ext uri="{BB962C8B-B14F-4D97-AF65-F5344CB8AC3E}">
        <p14:creationId xmlns:p14="http://schemas.microsoft.com/office/powerpoint/2010/main" val="35697568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FE66B31-3456-7160-2E0C-8FA31B56805D}"/>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 y="0"/>
            <a:ext cx="12192001" cy="6858000"/>
          </a:xfrm>
          <a:prstGeom prst="rect">
            <a:avLst/>
          </a:prstGeom>
        </p:spPr>
      </p:pic>
      <p:sp>
        <p:nvSpPr>
          <p:cNvPr id="3" name="Rectangle 2">
            <a:extLst>
              <a:ext uri="{FF2B5EF4-FFF2-40B4-BE49-F238E27FC236}">
                <a16:creationId xmlns:a16="http://schemas.microsoft.com/office/drawing/2014/main" id="{AF57E382-CB3D-5D1D-596D-4EB29044EAF6}"/>
              </a:ext>
            </a:extLst>
          </p:cNvPr>
          <p:cNvSpPr/>
          <p:nvPr userDrawn="1"/>
        </p:nvSpPr>
        <p:spPr>
          <a:xfrm>
            <a:off x="0" y="6762048"/>
            <a:ext cx="12192000" cy="9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 name="Title 1">
            <a:extLst>
              <a:ext uri="{FF2B5EF4-FFF2-40B4-BE49-F238E27FC236}">
                <a16:creationId xmlns:a16="http://schemas.microsoft.com/office/drawing/2014/main" id="{97BC41B1-98C7-AA3B-38BC-40DCA60ECDA2}"/>
              </a:ext>
            </a:extLst>
          </p:cNvPr>
          <p:cNvSpPr>
            <a:spLocks noGrp="1"/>
          </p:cNvSpPr>
          <p:nvPr>
            <p:ph type="ctrTitle" hasCustomPrompt="1"/>
          </p:nvPr>
        </p:nvSpPr>
        <p:spPr>
          <a:xfrm>
            <a:off x="960000" y="933453"/>
            <a:ext cx="6887797" cy="1065543"/>
          </a:xfrm>
        </p:spPr>
        <p:txBody>
          <a:bodyPr lIns="0" tIns="0" rIns="0" bIns="0" anchor="t" anchorCtr="0">
            <a:noAutofit/>
          </a:bodyPr>
          <a:lstStyle>
            <a:lvl1pPr algn="l">
              <a:defRPr sz="6400" cap="none" baseline="0">
                <a:solidFill>
                  <a:schemeClr val="tx1"/>
                </a:solidFill>
              </a:defRPr>
            </a:lvl1pPr>
          </a:lstStyle>
          <a:p>
            <a:r>
              <a:rPr lang="en-GB" dirty="0"/>
              <a:t>Contents</a:t>
            </a:r>
          </a:p>
        </p:txBody>
      </p:sp>
      <p:sp>
        <p:nvSpPr>
          <p:cNvPr id="8" name="Text Placeholder 4">
            <a:extLst>
              <a:ext uri="{FF2B5EF4-FFF2-40B4-BE49-F238E27FC236}">
                <a16:creationId xmlns:a16="http://schemas.microsoft.com/office/drawing/2014/main" id="{5D83BEDE-E731-6DFC-6687-A006B4BF7534}"/>
              </a:ext>
            </a:extLst>
          </p:cNvPr>
          <p:cNvSpPr>
            <a:spLocks noGrp="1"/>
          </p:cNvSpPr>
          <p:nvPr>
            <p:ph type="body" sz="quarter" idx="11"/>
          </p:nvPr>
        </p:nvSpPr>
        <p:spPr>
          <a:xfrm>
            <a:off x="960000" y="2400000"/>
            <a:ext cx="4943384" cy="2856280"/>
          </a:xfrm>
        </p:spPr>
        <p:txBody>
          <a:bodyPr>
            <a:normAutofit/>
          </a:bodyPr>
          <a:lstStyle>
            <a:lvl1pPr marL="304792" indent="-304792">
              <a:spcAft>
                <a:spcPts val="1067"/>
              </a:spcAft>
              <a:buClr>
                <a:schemeClr val="tx2"/>
              </a:buClr>
              <a:buFont typeface="+mj-lt"/>
              <a:buAutoNum type="arabicPeriod"/>
              <a:defRPr sz="1800"/>
            </a:lvl1pPr>
          </a:lstStyle>
          <a:p>
            <a:pPr lvl="0"/>
            <a:r>
              <a:rPr lang="en-US" dirty="0"/>
              <a:t>Click to edit Master text styles</a:t>
            </a:r>
          </a:p>
        </p:txBody>
      </p:sp>
      <p:pic>
        <p:nvPicPr>
          <p:cNvPr id="6" name="Picture 5" descr="A blue and green logo&#10;&#10;AI-generated content may be incorrect.">
            <a:extLst>
              <a:ext uri="{FF2B5EF4-FFF2-40B4-BE49-F238E27FC236}">
                <a16:creationId xmlns:a16="http://schemas.microsoft.com/office/drawing/2014/main" id="{E0F6668C-D1E5-6BB3-681C-DAC80A4E0728}"/>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3204" b="3204"/>
          <a:stretch>
            <a:fillRect/>
          </a:stretch>
        </p:blipFill>
        <p:spPr>
          <a:xfrm>
            <a:off x="10647998" y="453451"/>
            <a:ext cx="1117749" cy="335720"/>
          </a:xfrm>
          <a:prstGeom prst="rect">
            <a:avLst/>
          </a:prstGeom>
        </p:spPr>
      </p:pic>
      <p:sp>
        <p:nvSpPr>
          <p:cNvPr id="10" name="Slide Number Placeholder 6">
            <a:extLst>
              <a:ext uri="{FF2B5EF4-FFF2-40B4-BE49-F238E27FC236}">
                <a16:creationId xmlns:a16="http://schemas.microsoft.com/office/drawing/2014/main" id="{F8D48165-3AD9-02F3-C64E-358CD3581682}"/>
              </a:ext>
            </a:extLst>
          </p:cNvPr>
          <p:cNvSpPr>
            <a:spLocks noGrp="1"/>
          </p:cNvSpPr>
          <p:nvPr>
            <p:ph type="sldNum" sz="quarter" idx="4"/>
          </p:nvPr>
        </p:nvSpPr>
        <p:spPr>
          <a:xfrm>
            <a:off x="11233149" y="6406819"/>
            <a:ext cx="593616" cy="366183"/>
          </a:xfrm>
          <a:prstGeom prst="rect">
            <a:avLst/>
          </a:prstGeom>
        </p:spPr>
        <p:txBody>
          <a:bodyPr vert="horz" lIns="0" tIns="0" rIns="0" bIns="0" rtlCol="0" anchor="ctr"/>
          <a:lstStyle>
            <a:lvl1pPr algn="r">
              <a:defRPr sz="933">
                <a:solidFill>
                  <a:schemeClr val="tx1"/>
                </a:solidFill>
              </a:defRPr>
            </a:lvl1pPr>
          </a:lstStyle>
          <a:p>
            <a:fld id="{177BA3E6-83EC-4E57-9BB6-761507D27DBC}" type="slidenum">
              <a:rPr lang="en-US" smtClean="0"/>
              <a:pPr/>
              <a:t>‹#›</a:t>
            </a:fld>
            <a:endParaRPr lang="en-US" dirty="0"/>
          </a:p>
        </p:txBody>
      </p:sp>
    </p:spTree>
    <p:extLst>
      <p:ext uri="{BB962C8B-B14F-4D97-AF65-F5344CB8AC3E}">
        <p14:creationId xmlns:p14="http://schemas.microsoft.com/office/powerpoint/2010/main" val="8487321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F57E382-CB3D-5D1D-596D-4EB29044EAF6}"/>
              </a:ext>
            </a:extLst>
          </p:cNvPr>
          <p:cNvSpPr/>
          <p:nvPr userDrawn="1"/>
        </p:nvSpPr>
        <p:spPr>
          <a:xfrm>
            <a:off x="0" y="6762048"/>
            <a:ext cx="12192000" cy="9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 name="Slide Number Placeholder 6">
            <a:extLst>
              <a:ext uri="{FF2B5EF4-FFF2-40B4-BE49-F238E27FC236}">
                <a16:creationId xmlns:a16="http://schemas.microsoft.com/office/drawing/2014/main" id="{0407D771-605A-A61D-DB60-F8482AA62BF1}"/>
              </a:ext>
            </a:extLst>
          </p:cNvPr>
          <p:cNvSpPr>
            <a:spLocks noGrp="1"/>
          </p:cNvSpPr>
          <p:nvPr>
            <p:ph type="sldNum" sz="quarter" idx="4"/>
          </p:nvPr>
        </p:nvSpPr>
        <p:spPr>
          <a:xfrm>
            <a:off x="11233149" y="6406819"/>
            <a:ext cx="593616" cy="366183"/>
          </a:xfrm>
          <a:prstGeom prst="rect">
            <a:avLst/>
          </a:prstGeom>
        </p:spPr>
        <p:txBody>
          <a:bodyPr vert="horz" lIns="0" tIns="0" rIns="0" bIns="0" rtlCol="0" anchor="ctr"/>
          <a:lstStyle>
            <a:lvl1pPr algn="r">
              <a:defRPr sz="933">
                <a:solidFill>
                  <a:schemeClr val="tx1"/>
                </a:solidFill>
              </a:defRPr>
            </a:lvl1pPr>
          </a:lstStyle>
          <a:p>
            <a:fld id="{177BA3E6-83EC-4E57-9BB6-761507D27DBC}" type="slidenum">
              <a:rPr lang="en-US" smtClean="0"/>
              <a:pPr/>
              <a:t>‹#›</a:t>
            </a:fld>
            <a:endParaRPr lang="en-US" dirty="0"/>
          </a:p>
        </p:txBody>
      </p:sp>
      <p:pic>
        <p:nvPicPr>
          <p:cNvPr id="6" name="Picture 5" descr="A blue and green logo&#10;&#10;AI-generated content may be incorrect.">
            <a:extLst>
              <a:ext uri="{FF2B5EF4-FFF2-40B4-BE49-F238E27FC236}">
                <a16:creationId xmlns:a16="http://schemas.microsoft.com/office/drawing/2014/main" id="{A060501A-0E2E-9402-0050-8B368D75A28F}"/>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3204" b="3204"/>
          <a:stretch>
            <a:fillRect/>
          </a:stretch>
        </p:blipFill>
        <p:spPr>
          <a:xfrm>
            <a:off x="10647998" y="453451"/>
            <a:ext cx="1117749" cy="335720"/>
          </a:xfrm>
          <a:prstGeom prst="rect">
            <a:avLst/>
          </a:prstGeom>
        </p:spPr>
      </p:pic>
    </p:spTree>
    <p:extLst>
      <p:ext uri="{BB962C8B-B14F-4D97-AF65-F5344CB8AC3E}">
        <p14:creationId xmlns:p14="http://schemas.microsoft.com/office/powerpoint/2010/main" val="20640908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 - Gradient Backgroun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24E4A5F-3BA0-789D-200C-FF2327AA4428}"/>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 y="0"/>
            <a:ext cx="12192001" cy="6858000"/>
          </a:xfrm>
          <a:prstGeom prst="rect">
            <a:avLst/>
          </a:prstGeom>
        </p:spPr>
      </p:pic>
      <p:sp>
        <p:nvSpPr>
          <p:cNvPr id="3" name="Rectangle 2">
            <a:extLst>
              <a:ext uri="{FF2B5EF4-FFF2-40B4-BE49-F238E27FC236}">
                <a16:creationId xmlns:a16="http://schemas.microsoft.com/office/drawing/2014/main" id="{AF57E382-CB3D-5D1D-596D-4EB29044EAF6}"/>
              </a:ext>
            </a:extLst>
          </p:cNvPr>
          <p:cNvSpPr/>
          <p:nvPr userDrawn="1"/>
        </p:nvSpPr>
        <p:spPr>
          <a:xfrm>
            <a:off x="0" y="6762048"/>
            <a:ext cx="12192000" cy="9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 name="Slide Number Placeholder 6">
            <a:extLst>
              <a:ext uri="{FF2B5EF4-FFF2-40B4-BE49-F238E27FC236}">
                <a16:creationId xmlns:a16="http://schemas.microsoft.com/office/drawing/2014/main" id="{0407D771-605A-A61D-DB60-F8482AA62BF1}"/>
              </a:ext>
            </a:extLst>
          </p:cNvPr>
          <p:cNvSpPr>
            <a:spLocks noGrp="1"/>
          </p:cNvSpPr>
          <p:nvPr>
            <p:ph type="sldNum" sz="quarter" idx="4"/>
          </p:nvPr>
        </p:nvSpPr>
        <p:spPr>
          <a:xfrm>
            <a:off x="11233149" y="6406819"/>
            <a:ext cx="593616" cy="366183"/>
          </a:xfrm>
          <a:prstGeom prst="rect">
            <a:avLst/>
          </a:prstGeom>
        </p:spPr>
        <p:txBody>
          <a:bodyPr vert="horz" lIns="0" tIns="0" rIns="0" bIns="0" rtlCol="0" anchor="ctr"/>
          <a:lstStyle>
            <a:lvl1pPr algn="r">
              <a:defRPr sz="933">
                <a:solidFill>
                  <a:schemeClr val="tx1"/>
                </a:solidFill>
              </a:defRPr>
            </a:lvl1pPr>
          </a:lstStyle>
          <a:p>
            <a:fld id="{177BA3E6-83EC-4E57-9BB6-761507D27DBC}" type="slidenum">
              <a:rPr lang="en-US" smtClean="0"/>
              <a:pPr/>
              <a:t>‹#›</a:t>
            </a:fld>
            <a:endParaRPr lang="en-US" dirty="0"/>
          </a:p>
        </p:txBody>
      </p:sp>
      <p:pic>
        <p:nvPicPr>
          <p:cNvPr id="7" name="Picture 6" descr="A blue and green logo&#10;&#10;AI-generated content may be incorrect.">
            <a:extLst>
              <a:ext uri="{FF2B5EF4-FFF2-40B4-BE49-F238E27FC236}">
                <a16:creationId xmlns:a16="http://schemas.microsoft.com/office/drawing/2014/main" id="{8E6E8716-BD45-14D1-BD7A-6FA7289A649B}"/>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3204" b="3204"/>
          <a:stretch>
            <a:fillRect/>
          </a:stretch>
        </p:blipFill>
        <p:spPr>
          <a:xfrm>
            <a:off x="10647998" y="453451"/>
            <a:ext cx="1117749" cy="335720"/>
          </a:xfrm>
          <a:prstGeom prst="rect">
            <a:avLst/>
          </a:prstGeom>
        </p:spPr>
      </p:pic>
    </p:spTree>
    <p:extLst>
      <p:ext uri="{BB962C8B-B14F-4D97-AF65-F5344CB8AC3E}">
        <p14:creationId xmlns:p14="http://schemas.microsoft.com/office/powerpoint/2010/main" val="41935423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F57E382-CB3D-5D1D-596D-4EB29044EAF6}"/>
              </a:ext>
            </a:extLst>
          </p:cNvPr>
          <p:cNvSpPr/>
          <p:nvPr userDrawn="1"/>
        </p:nvSpPr>
        <p:spPr>
          <a:xfrm>
            <a:off x="0" y="6762048"/>
            <a:ext cx="12192000" cy="9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 name="Slide Number Placeholder 6">
            <a:extLst>
              <a:ext uri="{FF2B5EF4-FFF2-40B4-BE49-F238E27FC236}">
                <a16:creationId xmlns:a16="http://schemas.microsoft.com/office/drawing/2014/main" id="{0407D771-605A-A61D-DB60-F8482AA62BF1}"/>
              </a:ext>
            </a:extLst>
          </p:cNvPr>
          <p:cNvSpPr>
            <a:spLocks noGrp="1"/>
          </p:cNvSpPr>
          <p:nvPr>
            <p:ph type="sldNum" sz="quarter" idx="4"/>
          </p:nvPr>
        </p:nvSpPr>
        <p:spPr>
          <a:xfrm>
            <a:off x="11233149" y="6406819"/>
            <a:ext cx="593616" cy="366183"/>
          </a:xfrm>
          <a:prstGeom prst="rect">
            <a:avLst/>
          </a:prstGeom>
        </p:spPr>
        <p:txBody>
          <a:bodyPr vert="horz" lIns="0" tIns="0" rIns="0" bIns="0" rtlCol="0" anchor="ctr"/>
          <a:lstStyle>
            <a:lvl1pPr algn="r">
              <a:defRPr sz="933">
                <a:solidFill>
                  <a:schemeClr val="tx1"/>
                </a:solidFill>
              </a:defRPr>
            </a:lvl1pPr>
          </a:lstStyle>
          <a:p>
            <a:fld id="{177BA3E6-83EC-4E57-9BB6-761507D27DBC}" type="slidenum">
              <a:rPr lang="en-US" smtClean="0"/>
              <a:pPr/>
              <a:t>‹#›</a:t>
            </a:fld>
            <a:endParaRPr lang="en-US" dirty="0"/>
          </a:p>
        </p:txBody>
      </p:sp>
      <p:sp>
        <p:nvSpPr>
          <p:cNvPr id="7" name="Title 1">
            <a:extLst>
              <a:ext uri="{FF2B5EF4-FFF2-40B4-BE49-F238E27FC236}">
                <a16:creationId xmlns:a16="http://schemas.microsoft.com/office/drawing/2014/main" id="{8B087CB9-CBA5-A0E8-C0C6-39861248006E}"/>
              </a:ext>
            </a:extLst>
          </p:cNvPr>
          <p:cNvSpPr>
            <a:spLocks noGrp="1"/>
          </p:cNvSpPr>
          <p:nvPr>
            <p:ph type="ctrTitle" hasCustomPrompt="1"/>
          </p:nvPr>
        </p:nvSpPr>
        <p:spPr>
          <a:xfrm>
            <a:off x="334437" y="597121"/>
            <a:ext cx="9934170" cy="947903"/>
          </a:xfrm>
        </p:spPr>
        <p:txBody>
          <a:bodyPr lIns="0" tIns="0" rIns="0" bIns="0" anchor="t" anchorCtr="0">
            <a:noAutofit/>
          </a:bodyPr>
          <a:lstStyle>
            <a:lvl1pPr algn="l">
              <a:defRPr sz="3200" b="0" cap="none" baseline="0">
                <a:solidFill>
                  <a:schemeClr val="tx1"/>
                </a:solidFill>
              </a:defRPr>
            </a:lvl1pPr>
          </a:lstStyle>
          <a:p>
            <a:r>
              <a:rPr lang="en-GB" dirty="0"/>
              <a:t>Headline to go here</a:t>
            </a:r>
          </a:p>
        </p:txBody>
      </p:sp>
      <p:pic>
        <p:nvPicPr>
          <p:cNvPr id="6" name="Picture 5" descr="A blue and green logo&#10;&#10;AI-generated content may be incorrect.">
            <a:extLst>
              <a:ext uri="{FF2B5EF4-FFF2-40B4-BE49-F238E27FC236}">
                <a16:creationId xmlns:a16="http://schemas.microsoft.com/office/drawing/2014/main" id="{5E119A8D-4CE8-CA59-6847-BD7EEF395D79}"/>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3204" b="3204"/>
          <a:stretch>
            <a:fillRect/>
          </a:stretch>
        </p:blipFill>
        <p:spPr>
          <a:xfrm>
            <a:off x="10647998" y="453451"/>
            <a:ext cx="1117749" cy="335720"/>
          </a:xfrm>
          <a:prstGeom prst="rect">
            <a:avLst/>
          </a:prstGeom>
        </p:spPr>
      </p:pic>
    </p:spTree>
    <p:extLst>
      <p:ext uri="{BB962C8B-B14F-4D97-AF65-F5344CB8AC3E}">
        <p14:creationId xmlns:p14="http://schemas.microsoft.com/office/powerpoint/2010/main" val="21027700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with image in quarter circ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8" name="Picture Placeholder 17">
            <a:extLst>
              <a:ext uri="{FF2B5EF4-FFF2-40B4-BE49-F238E27FC236}">
                <a16:creationId xmlns:a16="http://schemas.microsoft.com/office/drawing/2014/main" id="{56194D62-76E6-D3C8-7411-873E243B6CDA}"/>
              </a:ext>
            </a:extLst>
          </p:cNvPr>
          <p:cNvSpPr>
            <a:spLocks noGrp="1"/>
          </p:cNvSpPr>
          <p:nvPr>
            <p:ph type="pic" sz="quarter" idx="12"/>
          </p:nvPr>
        </p:nvSpPr>
        <p:spPr>
          <a:xfrm>
            <a:off x="7698574" y="1"/>
            <a:ext cx="4493426" cy="4494179"/>
          </a:xfrm>
          <a:custGeom>
            <a:avLst/>
            <a:gdLst>
              <a:gd name="connsiteX0" fmla="*/ 0 w 4493426"/>
              <a:gd name="connsiteY0" fmla="*/ 0 h 4494179"/>
              <a:gd name="connsiteX1" fmla="*/ 4493426 w 4493426"/>
              <a:gd name="connsiteY1" fmla="*/ 0 h 4494179"/>
              <a:gd name="connsiteX2" fmla="*/ 4493426 w 4493426"/>
              <a:gd name="connsiteY2" fmla="*/ 4494179 h 4494179"/>
              <a:gd name="connsiteX3" fmla="*/ 0 w 4493426"/>
              <a:gd name="connsiteY3" fmla="*/ 0 h 4494179"/>
            </a:gdLst>
            <a:ahLst/>
            <a:cxnLst>
              <a:cxn ang="0">
                <a:pos x="connsiteX0" y="connsiteY0"/>
              </a:cxn>
              <a:cxn ang="0">
                <a:pos x="connsiteX1" y="connsiteY1"/>
              </a:cxn>
              <a:cxn ang="0">
                <a:pos x="connsiteX2" y="connsiteY2"/>
              </a:cxn>
              <a:cxn ang="0">
                <a:pos x="connsiteX3" y="connsiteY3"/>
              </a:cxn>
            </a:cxnLst>
            <a:rect l="l" t="t" r="r" b="b"/>
            <a:pathLst>
              <a:path w="4493426" h="4494179">
                <a:moveTo>
                  <a:pt x="0" y="0"/>
                </a:moveTo>
                <a:lnTo>
                  <a:pt x="4493426" y="0"/>
                </a:lnTo>
                <a:lnTo>
                  <a:pt x="4493426" y="4494179"/>
                </a:lnTo>
                <a:cubicBezTo>
                  <a:pt x="2011775" y="4494179"/>
                  <a:pt x="0" y="2482067"/>
                  <a:pt x="0" y="0"/>
                </a:cubicBezTo>
                <a:close/>
              </a:path>
            </a:pathLst>
          </a:custGeom>
          <a:noFill/>
        </p:spPr>
        <p:txBody>
          <a:bodyPr wrap="square">
            <a:noAutofit/>
          </a:bodyPr>
          <a:lstStyle/>
          <a:p>
            <a:endParaRPr lang="en-US"/>
          </a:p>
        </p:txBody>
      </p:sp>
      <p:sp>
        <p:nvSpPr>
          <p:cNvPr id="6" name="Rectangle 5">
            <a:extLst>
              <a:ext uri="{FF2B5EF4-FFF2-40B4-BE49-F238E27FC236}">
                <a16:creationId xmlns:a16="http://schemas.microsoft.com/office/drawing/2014/main" id="{5E660063-CBCE-B267-BD96-E8CF863DA3BA}"/>
              </a:ext>
            </a:extLst>
          </p:cNvPr>
          <p:cNvSpPr/>
          <p:nvPr userDrawn="1"/>
        </p:nvSpPr>
        <p:spPr>
          <a:xfrm>
            <a:off x="3632200" y="6406819"/>
            <a:ext cx="5413374" cy="333706"/>
          </a:xfrm>
          <a:prstGeom prst="rect">
            <a:avLst/>
          </a:prstGeom>
          <a:solidFill>
            <a:schemeClr val="dk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hasCustomPrompt="1"/>
          </p:nvPr>
        </p:nvSpPr>
        <p:spPr>
          <a:xfrm>
            <a:off x="959999" y="2904993"/>
            <a:ext cx="6887797" cy="1694845"/>
          </a:xfrm>
        </p:spPr>
        <p:txBody>
          <a:bodyPr lIns="0" tIns="0" rIns="0" bIns="0" anchor="t" anchorCtr="0">
            <a:noAutofit/>
          </a:bodyPr>
          <a:lstStyle>
            <a:lvl1pPr algn="l">
              <a:defRPr sz="6400" cap="none" baseline="0">
                <a:solidFill>
                  <a:schemeClr val="bg1"/>
                </a:solidFill>
              </a:defRPr>
            </a:lvl1pPr>
          </a:lstStyle>
          <a:p>
            <a:r>
              <a:rPr lang="en-GB" dirty="0"/>
              <a:t>Presentation title to go here</a:t>
            </a:r>
          </a:p>
        </p:txBody>
      </p:sp>
      <p:pic>
        <p:nvPicPr>
          <p:cNvPr id="9" name="Picture 8" descr="A white and blue logo&#10;&#10;Description automatically generated">
            <a:extLst>
              <a:ext uri="{FF2B5EF4-FFF2-40B4-BE49-F238E27FC236}">
                <a16:creationId xmlns:a16="http://schemas.microsoft.com/office/drawing/2014/main" id="{395862B5-CF18-1234-5D5A-F07E9C4234EC}"/>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960000" y="794148"/>
            <a:ext cx="1913595" cy="574755"/>
          </a:xfrm>
          <a:prstGeom prst="rect">
            <a:avLst/>
          </a:prstGeom>
        </p:spPr>
      </p:pic>
      <p:sp>
        <p:nvSpPr>
          <p:cNvPr id="13" name="Rectangle 12">
            <a:extLst>
              <a:ext uri="{FF2B5EF4-FFF2-40B4-BE49-F238E27FC236}">
                <a16:creationId xmlns:a16="http://schemas.microsoft.com/office/drawing/2014/main" id="{F972C50B-02E4-66A2-88D9-6FEF213B7E2B}"/>
              </a:ext>
            </a:extLst>
          </p:cNvPr>
          <p:cNvSpPr/>
          <p:nvPr userDrawn="1"/>
        </p:nvSpPr>
        <p:spPr>
          <a:xfrm>
            <a:off x="0" y="6771573"/>
            <a:ext cx="12192000" cy="9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6" name="Text Placeholder 15">
            <a:extLst>
              <a:ext uri="{FF2B5EF4-FFF2-40B4-BE49-F238E27FC236}">
                <a16:creationId xmlns:a16="http://schemas.microsoft.com/office/drawing/2014/main" id="{93229C13-614A-EBE4-E619-A2B4045DDAB7}"/>
              </a:ext>
            </a:extLst>
          </p:cNvPr>
          <p:cNvSpPr>
            <a:spLocks noGrp="1"/>
          </p:cNvSpPr>
          <p:nvPr>
            <p:ph type="body" sz="quarter" idx="10" hasCustomPrompt="1"/>
          </p:nvPr>
        </p:nvSpPr>
        <p:spPr>
          <a:xfrm>
            <a:off x="960002" y="5603264"/>
            <a:ext cx="6887796" cy="268149"/>
          </a:xfrm>
        </p:spPr>
        <p:txBody>
          <a:bodyPr>
            <a:noAutofit/>
          </a:bodyPr>
          <a:lstStyle>
            <a:lvl1pPr marL="0" indent="0">
              <a:buNone/>
              <a:defRPr sz="1600">
                <a:solidFill>
                  <a:schemeClr val="bg2"/>
                </a:solidFill>
              </a:defRPr>
            </a:lvl1pPr>
            <a:lvl2pPr marL="287993" indent="0">
              <a:buNone/>
              <a:defRPr sz="1600">
                <a:solidFill>
                  <a:schemeClr val="bg2"/>
                </a:solidFill>
              </a:defRPr>
            </a:lvl2pPr>
            <a:lvl3pPr marL="575986" indent="0">
              <a:buNone/>
              <a:defRPr sz="1600">
                <a:solidFill>
                  <a:schemeClr val="bg2"/>
                </a:solidFill>
              </a:defRPr>
            </a:lvl3pPr>
            <a:lvl4pPr marL="1371566" indent="0">
              <a:buNone/>
              <a:defRPr sz="1600">
                <a:solidFill>
                  <a:schemeClr val="bg2"/>
                </a:solidFill>
              </a:defRPr>
            </a:lvl4pPr>
            <a:lvl5pPr marL="1828754" indent="0">
              <a:buNone/>
              <a:defRPr lang="en-GB" sz="1600" kern="1200" cap="none" baseline="0" dirty="0" smtClean="0">
                <a:solidFill>
                  <a:schemeClr val="bg2"/>
                </a:solidFill>
                <a:latin typeface="+mj-lt"/>
                <a:ea typeface="+mj-ea"/>
                <a:cs typeface="+mj-cs"/>
              </a:defRPr>
            </a:lvl5pPr>
          </a:lstStyle>
          <a:p>
            <a:pPr lvl="0"/>
            <a:r>
              <a:rPr lang="en-GB"/>
              <a:t>Presenters Name</a:t>
            </a:r>
            <a:endParaRPr lang="en-US"/>
          </a:p>
        </p:txBody>
      </p:sp>
      <p:sp>
        <p:nvSpPr>
          <p:cNvPr id="3" name="Text Placeholder 15">
            <a:extLst>
              <a:ext uri="{FF2B5EF4-FFF2-40B4-BE49-F238E27FC236}">
                <a16:creationId xmlns:a16="http://schemas.microsoft.com/office/drawing/2014/main" id="{4B1959DB-99EF-EDB3-ED84-4CB4B4CD06C8}"/>
              </a:ext>
            </a:extLst>
          </p:cNvPr>
          <p:cNvSpPr>
            <a:spLocks noGrp="1"/>
          </p:cNvSpPr>
          <p:nvPr>
            <p:ph type="body" sz="quarter" idx="11" hasCustomPrompt="1"/>
          </p:nvPr>
        </p:nvSpPr>
        <p:spPr>
          <a:xfrm>
            <a:off x="960002" y="5892580"/>
            <a:ext cx="6887796" cy="268149"/>
          </a:xfrm>
        </p:spPr>
        <p:txBody>
          <a:bodyPr>
            <a:noAutofit/>
          </a:bodyPr>
          <a:lstStyle>
            <a:lvl1pPr marL="0" indent="0">
              <a:buNone/>
              <a:defRPr sz="1600">
                <a:solidFill>
                  <a:schemeClr val="bg2"/>
                </a:solidFill>
              </a:defRPr>
            </a:lvl1pPr>
            <a:lvl2pPr marL="287993" indent="0">
              <a:buNone/>
              <a:defRPr sz="1600">
                <a:solidFill>
                  <a:schemeClr val="bg2"/>
                </a:solidFill>
              </a:defRPr>
            </a:lvl2pPr>
            <a:lvl3pPr marL="575986" indent="0">
              <a:buNone/>
              <a:defRPr sz="1600">
                <a:solidFill>
                  <a:schemeClr val="bg2"/>
                </a:solidFill>
              </a:defRPr>
            </a:lvl3pPr>
            <a:lvl4pPr marL="1371566" indent="0">
              <a:buNone/>
              <a:defRPr sz="1600">
                <a:solidFill>
                  <a:schemeClr val="bg2"/>
                </a:solidFill>
              </a:defRPr>
            </a:lvl4pPr>
            <a:lvl5pPr marL="1828754" indent="0">
              <a:buNone/>
              <a:defRPr lang="en-GB" sz="1600" kern="1200" cap="none" baseline="0" dirty="0" smtClean="0">
                <a:solidFill>
                  <a:schemeClr val="bg2"/>
                </a:solidFill>
                <a:latin typeface="+mj-lt"/>
                <a:ea typeface="+mj-ea"/>
                <a:cs typeface="+mj-cs"/>
              </a:defRPr>
            </a:lvl5pPr>
          </a:lstStyle>
          <a:p>
            <a:pPr lvl="0"/>
            <a:r>
              <a:rPr lang="en-GB"/>
              <a:t>Presentation Date</a:t>
            </a:r>
            <a:endParaRPr lang="en-US"/>
          </a:p>
        </p:txBody>
      </p:sp>
      <p:sp>
        <p:nvSpPr>
          <p:cNvPr id="8" name="Slide Number Placeholder 6">
            <a:extLst>
              <a:ext uri="{FF2B5EF4-FFF2-40B4-BE49-F238E27FC236}">
                <a16:creationId xmlns:a16="http://schemas.microsoft.com/office/drawing/2014/main" id="{EB761C7F-09C9-8B49-9933-0380DB1DD4C4}"/>
              </a:ext>
            </a:extLst>
          </p:cNvPr>
          <p:cNvSpPr>
            <a:spLocks noGrp="1"/>
          </p:cNvSpPr>
          <p:nvPr>
            <p:ph type="sldNum" sz="quarter" idx="4"/>
          </p:nvPr>
        </p:nvSpPr>
        <p:spPr>
          <a:xfrm>
            <a:off x="11233149" y="6406819"/>
            <a:ext cx="593616" cy="366183"/>
          </a:xfrm>
          <a:prstGeom prst="rect">
            <a:avLst/>
          </a:prstGeom>
        </p:spPr>
        <p:txBody>
          <a:bodyPr vert="horz" lIns="0" tIns="0" rIns="0" bIns="0" rtlCol="0" anchor="ctr"/>
          <a:lstStyle>
            <a:lvl1pPr algn="r">
              <a:defRPr sz="933">
                <a:solidFill>
                  <a:schemeClr val="bg1"/>
                </a:solidFill>
              </a:defRPr>
            </a:lvl1pPr>
          </a:lstStyle>
          <a:p>
            <a:fld id="{177BA3E6-83EC-4E57-9BB6-761507D27DBC}" type="slidenum">
              <a:rPr lang="en-US" smtClean="0"/>
              <a:pPr/>
              <a:t>‹#›</a:t>
            </a:fld>
            <a:endParaRPr lang="en-US" dirty="0"/>
          </a:p>
        </p:txBody>
      </p:sp>
      <p:sp>
        <p:nvSpPr>
          <p:cNvPr id="19" name="TextBox 18">
            <a:extLst>
              <a:ext uri="{FF2B5EF4-FFF2-40B4-BE49-F238E27FC236}">
                <a16:creationId xmlns:a16="http://schemas.microsoft.com/office/drawing/2014/main" id="{CBC7C8D5-4C36-3783-885B-03DE7DABFEF6}"/>
              </a:ext>
            </a:extLst>
          </p:cNvPr>
          <p:cNvSpPr txBox="1"/>
          <p:nvPr userDrawn="1"/>
        </p:nvSpPr>
        <p:spPr>
          <a:xfrm>
            <a:off x="12427124" y="320456"/>
            <a:ext cx="3485975" cy="6217087"/>
          </a:xfrm>
          <a:prstGeom prst="rect">
            <a:avLst/>
          </a:prstGeom>
          <a:noFill/>
        </p:spPr>
        <p:txBody>
          <a:bodyPr wrap="square" lIns="0" tIns="0" rIns="0" bIns="0" rtlCol="0">
            <a:spAutoFit/>
          </a:bodyPr>
          <a:lstStyle/>
          <a:p>
            <a:pPr marL="0" indent="0" algn="l">
              <a:spcAft>
                <a:spcPts val="1200"/>
              </a:spcAft>
              <a:buFont typeface="Century Gothic" panose="020B0502020202020204" pitchFamily="34" charset="0"/>
              <a:buNone/>
            </a:pPr>
            <a:r>
              <a:rPr lang="en-GB" sz="2000" b="1" dirty="0"/>
              <a:t>Should you wish to add a photo to this slide</a:t>
            </a:r>
          </a:p>
          <a:p>
            <a:pPr marL="285750" indent="-285750" algn="l">
              <a:spcAft>
                <a:spcPts val="1200"/>
              </a:spcAft>
              <a:buFont typeface="Century Gothic" panose="020B0502020202020204" pitchFamily="34" charset="0"/>
              <a:buChar char="•"/>
            </a:pPr>
            <a:r>
              <a:rPr lang="en-GB" sz="1800" dirty="0"/>
              <a:t>Click the ‘Insert Picture’ button in the quarter circle placeholder to the top right</a:t>
            </a:r>
          </a:p>
          <a:p>
            <a:pPr marL="285750" indent="-285750" algn="l">
              <a:spcAft>
                <a:spcPts val="1200"/>
              </a:spcAft>
              <a:buFont typeface="Century Gothic" panose="020B0502020202020204" pitchFamily="34" charset="0"/>
              <a:buChar char="•"/>
            </a:pPr>
            <a:r>
              <a:rPr lang="en-GB" sz="1800" b="0" dirty="0">
                <a:cs typeface="Century Gothic" panose="020B0502020202020204" pitchFamily="34" charset="0"/>
              </a:rPr>
              <a:t>Images</a:t>
            </a:r>
            <a:r>
              <a:rPr lang="en-GB" sz="1800" dirty="0">
                <a:cs typeface="Century Gothic" panose="020B0502020202020204" pitchFamily="34" charset="0"/>
              </a:rPr>
              <a:t> must be sourced from our </a:t>
            </a:r>
            <a:r>
              <a:rPr lang="en-GB" sz="1800" dirty="0">
                <a:cs typeface="Century Gothic" panose="020B0502020202020204" pitchFamily="34" charset="0"/>
                <a:hlinkClick r:id="rId4">
                  <a:extLst>
                    <a:ext uri="{A12FA001-AC4F-418D-AE19-62706E023703}">
                      <ahyp:hlinkClr xmlns:ahyp="http://schemas.microsoft.com/office/drawing/2018/hyperlinkcolor" val="tx"/>
                    </a:ext>
                  </a:extLst>
                </a:hlinkClick>
              </a:rPr>
              <a:t>Media Library</a:t>
            </a:r>
            <a:endParaRPr lang="en-GB" sz="1800" dirty="0">
              <a:cs typeface="Century Gothic" panose="020B0502020202020204" pitchFamily="34" charset="0"/>
            </a:endParaRPr>
          </a:p>
          <a:p>
            <a:pPr marL="285750" indent="-285750" algn="l">
              <a:spcAft>
                <a:spcPts val="1200"/>
              </a:spcAft>
              <a:buFont typeface="Century Gothic" panose="020B0502020202020204" pitchFamily="34" charset="0"/>
              <a:buChar char="•"/>
            </a:pPr>
            <a:r>
              <a:rPr lang="en-GB" sz="1800" dirty="0">
                <a:cs typeface="Century Gothic" panose="020B0502020202020204" pitchFamily="34" charset="0"/>
              </a:rPr>
              <a:t>If required, recolour the photo from within the top ribbon menu. Select photo &gt; picture format tab in top ribbon – colour dropdown menu</a:t>
            </a:r>
          </a:p>
          <a:p>
            <a:pPr marL="285750" indent="-285750" algn="l">
              <a:spcAft>
                <a:spcPts val="1200"/>
              </a:spcAft>
              <a:buFont typeface="Century Gothic" panose="020B0502020202020204" pitchFamily="34" charset="0"/>
              <a:buChar char="•"/>
            </a:pPr>
            <a:r>
              <a:rPr lang="en-GB" sz="1800" dirty="0">
                <a:cs typeface="Century Gothic" panose="020B0502020202020204" pitchFamily="34" charset="0"/>
              </a:rPr>
              <a:t>And/or right click and choose ‘format picture’ then the photo icon from within the right sidebar, to increase the picture transparency to better blend to the slide style</a:t>
            </a:r>
            <a:endParaRPr lang="en-GB" sz="1800" dirty="0"/>
          </a:p>
        </p:txBody>
      </p:sp>
    </p:spTree>
    <p:extLst>
      <p:ext uri="{BB962C8B-B14F-4D97-AF65-F5344CB8AC3E}">
        <p14:creationId xmlns:p14="http://schemas.microsoft.com/office/powerpoint/2010/main" val="66842443"/>
      </p:ext>
    </p:extLst>
  </p:cSld>
  <p:clrMapOvr>
    <a:masterClrMapping/>
  </p:clrMapOvr>
  <p:extLst>
    <p:ext uri="{DCECCB84-F9BA-43D5-87BE-67443E8EF086}">
      <p15:sldGuideLst xmlns:p15="http://schemas.microsoft.com/office/powerpoint/2012/main">
        <p15:guide id="1" pos="604">
          <p15:clr>
            <a:srgbClr val="FBAE40"/>
          </p15:clr>
        </p15:guide>
        <p15:guide id="2" pos="3719">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s with image in quarter circl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FE66B31-3456-7160-2E0C-8FA31B56805D}"/>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 y="0"/>
            <a:ext cx="12192001" cy="6858000"/>
          </a:xfrm>
          <a:prstGeom prst="rect">
            <a:avLst/>
          </a:prstGeom>
        </p:spPr>
      </p:pic>
      <p:sp>
        <p:nvSpPr>
          <p:cNvPr id="19" name="Picture Placeholder 18">
            <a:extLst>
              <a:ext uri="{FF2B5EF4-FFF2-40B4-BE49-F238E27FC236}">
                <a16:creationId xmlns:a16="http://schemas.microsoft.com/office/drawing/2014/main" id="{326BC0EC-7118-BED0-8CBA-8CC3DBB2FDD3}"/>
              </a:ext>
            </a:extLst>
          </p:cNvPr>
          <p:cNvSpPr>
            <a:spLocks noGrp="1"/>
          </p:cNvSpPr>
          <p:nvPr>
            <p:ph type="pic" sz="quarter" idx="12"/>
          </p:nvPr>
        </p:nvSpPr>
        <p:spPr>
          <a:xfrm>
            <a:off x="7668870" y="2237362"/>
            <a:ext cx="4523131" cy="4524686"/>
          </a:xfrm>
          <a:custGeom>
            <a:avLst/>
            <a:gdLst>
              <a:gd name="connsiteX0" fmla="*/ 4523131 w 4523131"/>
              <a:gd name="connsiteY0" fmla="*/ 0 h 4524686"/>
              <a:gd name="connsiteX1" fmla="*/ 4523131 w 4523131"/>
              <a:gd name="connsiteY1" fmla="*/ 4524686 h 4524686"/>
              <a:gd name="connsiteX2" fmla="*/ 0 w 4523131"/>
              <a:gd name="connsiteY2" fmla="*/ 4524686 h 4524686"/>
              <a:gd name="connsiteX3" fmla="*/ 5525 w 4523131"/>
              <a:gd name="connsiteY3" fmla="*/ 4299079 h 4524686"/>
              <a:gd name="connsiteX4" fmla="*/ 4290372 w 4523131"/>
              <a:gd name="connsiteY4" fmla="*/ 5888 h 4524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23131" h="4524686">
                <a:moveTo>
                  <a:pt x="4523131" y="0"/>
                </a:moveTo>
                <a:lnTo>
                  <a:pt x="4523131" y="4524686"/>
                </a:lnTo>
                <a:lnTo>
                  <a:pt x="0" y="4524686"/>
                </a:lnTo>
                <a:lnTo>
                  <a:pt x="5525" y="4299079"/>
                </a:lnTo>
                <a:cubicBezTo>
                  <a:pt x="119259" y="1982126"/>
                  <a:pt x="1975170" y="123286"/>
                  <a:pt x="4290372" y="5888"/>
                </a:cubicBezTo>
                <a:close/>
              </a:path>
            </a:pathLst>
          </a:custGeom>
          <a:noFill/>
        </p:spPr>
        <p:txBody>
          <a:bodyPr wrap="square">
            <a:noAutofit/>
          </a:bodyPr>
          <a:lstStyle/>
          <a:p>
            <a:endParaRPr lang="en-US"/>
          </a:p>
        </p:txBody>
      </p:sp>
      <p:sp>
        <p:nvSpPr>
          <p:cNvPr id="3" name="Rectangle 2">
            <a:extLst>
              <a:ext uri="{FF2B5EF4-FFF2-40B4-BE49-F238E27FC236}">
                <a16:creationId xmlns:a16="http://schemas.microsoft.com/office/drawing/2014/main" id="{AF57E382-CB3D-5D1D-596D-4EB29044EAF6}"/>
              </a:ext>
            </a:extLst>
          </p:cNvPr>
          <p:cNvSpPr/>
          <p:nvPr userDrawn="1"/>
        </p:nvSpPr>
        <p:spPr>
          <a:xfrm>
            <a:off x="0" y="6762048"/>
            <a:ext cx="12192000" cy="9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 name="Title 1">
            <a:extLst>
              <a:ext uri="{FF2B5EF4-FFF2-40B4-BE49-F238E27FC236}">
                <a16:creationId xmlns:a16="http://schemas.microsoft.com/office/drawing/2014/main" id="{97BC41B1-98C7-AA3B-38BC-40DCA60ECDA2}"/>
              </a:ext>
            </a:extLst>
          </p:cNvPr>
          <p:cNvSpPr>
            <a:spLocks noGrp="1"/>
          </p:cNvSpPr>
          <p:nvPr>
            <p:ph type="ctrTitle" hasCustomPrompt="1"/>
          </p:nvPr>
        </p:nvSpPr>
        <p:spPr>
          <a:xfrm>
            <a:off x="960000" y="933453"/>
            <a:ext cx="6374655" cy="1065543"/>
          </a:xfrm>
        </p:spPr>
        <p:txBody>
          <a:bodyPr lIns="0" tIns="0" rIns="0" bIns="0" anchor="t" anchorCtr="0">
            <a:noAutofit/>
          </a:bodyPr>
          <a:lstStyle>
            <a:lvl1pPr algn="l">
              <a:defRPr sz="6400" cap="none" baseline="0">
                <a:solidFill>
                  <a:schemeClr val="tx1"/>
                </a:solidFill>
              </a:defRPr>
            </a:lvl1pPr>
          </a:lstStyle>
          <a:p>
            <a:r>
              <a:rPr lang="en-GB" dirty="0"/>
              <a:t>Contents</a:t>
            </a:r>
          </a:p>
        </p:txBody>
      </p:sp>
      <p:sp>
        <p:nvSpPr>
          <p:cNvPr id="8" name="Text Placeholder 4">
            <a:extLst>
              <a:ext uri="{FF2B5EF4-FFF2-40B4-BE49-F238E27FC236}">
                <a16:creationId xmlns:a16="http://schemas.microsoft.com/office/drawing/2014/main" id="{5D83BEDE-E731-6DFC-6687-A006B4BF7534}"/>
              </a:ext>
            </a:extLst>
          </p:cNvPr>
          <p:cNvSpPr>
            <a:spLocks noGrp="1"/>
          </p:cNvSpPr>
          <p:nvPr>
            <p:ph type="body" sz="quarter" idx="11"/>
          </p:nvPr>
        </p:nvSpPr>
        <p:spPr>
          <a:xfrm>
            <a:off x="960000" y="2400000"/>
            <a:ext cx="4943384" cy="2856280"/>
          </a:xfrm>
        </p:spPr>
        <p:txBody>
          <a:bodyPr>
            <a:normAutofit/>
          </a:bodyPr>
          <a:lstStyle>
            <a:lvl1pPr marL="304792" indent="-304792">
              <a:spcAft>
                <a:spcPts val="1067"/>
              </a:spcAft>
              <a:buClr>
                <a:schemeClr val="tx2"/>
              </a:buClr>
              <a:buFont typeface="+mj-lt"/>
              <a:buAutoNum type="arabicPeriod"/>
              <a:defRPr sz="1800"/>
            </a:lvl1pPr>
          </a:lstStyle>
          <a:p>
            <a:pPr lvl="0"/>
            <a:r>
              <a:rPr lang="en-US" dirty="0"/>
              <a:t>Click to edit Master text styles</a:t>
            </a:r>
          </a:p>
        </p:txBody>
      </p:sp>
      <p:pic>
        <p:nvPicPr>
          <p:cNvPr id="6" name="Picture 5" descr="A blue and green logo&#10;&#10;AI-generated content may be incorrect.">
            <a:extLst>
              <a:ext uri="{FF2B5EF4-FFF2-40B4-BE49-F238E27FC236}">
                <a16:creationId xmlns:a16="http://schemas.microsoft.com/office/drawing/2014/main" id="{E0F6668C-D1E5-6BB3-681C-DAC80A4E0728}"/>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3204" b="3204"/>
          <a:stretch>
            <a:fillRect/>
          </a:stretch>
        </p:blipFill>
        <p:spPr>
          <a:xfrm>
            <a:off x="10647998" y="453451"/>
            <a:ext cx="1117749" cy="335720"/>
          </a:xfrm>
          <a:prstGeom prst="rect">
            <a:avLst/>
          </a:prstGeom>
        </p:spPr>
      </p:pic>
      <p:sp>
        <p:nvSpPr>
          <p:cNvPr id="10" name="Slide Number Placeholder 6">
            <a:extLst>
              <a:ext uri="{FF2B5EF4-FFF2-40B4-BE49-F238E27FC236}">
                <a16:creationId xmlns:a16="http://schemas.microsoft.com/office/drawing/2014/main" id="{F8D48165-3AD9-02F3-C64E-358CD3581682}"/>
              </a:ext>
            </a:extLst>
          </p:cNvPr>
          <p:cNvSpPr>
            <a:spLocks noGrp="1"/>
          </p:cNvSpPr>
          <p:nvPr>
            <p:ph type="sldNum" sz="quarter" idx="4"/>
          </p:nvPr>
        </p:nvSpPr>
        <p:spPr>
          <a:xfrm>
            <a:off x="11233149" y="6406819"/>
            <a:ext cx="593616" cy="366183"/>
          </a:xfrm>
          <a:prstGeom prst="rect">
            <a:avLst/>
          </a:prstGeom>
        </p:spPr>
        <p:txBody>
          <a:bodyPr vert="horz" lIns="0" tIns="0" rIns="0" bIns="0" rtlCol="0" anchor="ctr"/>
          <a:lstStyle>
            <a:lvl1pPr algn="r">
              <a:defRPr sz="933">
                <a:solidFill>
                  <a:schemeClr val="tx1"/>
                </a:solidFill>
              </a:defRPr>
            </a:lvl1pPr>
          </a:lstStyle>
          <a:p>
            <a:fld id="{177BA3E6-83EC-4E57-9BB6-761507D27DBC}" type="slidenum">
              <a:rPr lang="en-US" smtClean="0"/>
              <a:pPr/>
              <a:t>‹#›</a:t>
            </a:fld>
            <a:endParaRPr lang="en-US" dirty="0"/>
          </a:p>
        </p:txBody>
      </p:sp>
      <p:sp>
        <p:nvSpPr>
          <p:cNvPr id="5" name="TextBox 4">
            <a:extLst>
              <a:ext uri="{FF2B5EF4-FFF2-40B4-BE49-F238E27FC236}">
                <a16:creationId xmlns:a16="http://schemas.microsoft.com/office/drawing/2014/main" id="{A8C889EA-D94D-8983-7D68-8D15F6E3C8DA}"/>
              </a:ext>
            </a:extLst>
          </p:cNvPr>
          <p:cNvSpPr txBox="1"/>
          <p:nvPr userDrawn="1"/>
        </p:nvSpPr>
        <p:spPr>
          <a:xfrm>
            <a:off x="12427124" y="320456"/>
            <a:ext cx="3485975" cy="6217087"/>
          </a:xfrm>
          <a:prstGeom prst="rect">
            <a:avLst/>
          </a:prstGeom>
          <a:noFill/>
        </p:spPr>
        <p:txBody>
          <a:bodyPr wrap="square" lIns="0" tIns="0" rIns="0" bIns="0" rtlCol="0">
            <a:spAutoFit/>
          </a:bodyPr>
          <a:lstStyle/>
          <a:p>
            <a:pPr marL="0" indent="0" algn="l">
              <a:spcAft>
                <a:spcPts val="1200"/>
              </a:spcAft>
              <a:buFont typeface="Century Gothic" panose="020B0502020202020204" pitchFamily="34" charset="0"/>
              <a:buNone/>
            </a:pPr>
            <a:r>
              <a:rPr lang="en-GB" sz="2000" b="1" dirty="0"/>
              <a:t>Should you wish to add a photo to this slide</a:t>
            </a:r>
          </a:p>
          <a:p>
            <a:pPr marL="285750" indent="-285750" algn="l">
              <a:spcAft>
                <a:spcPts val="1200"/>
              </a:spcAft>
              <a:buFont typeface="Century Gothic" panose="020B0502020202020204" pitchFamily="34" charset="0"/>
              <a:buChar char="•"/>
            </a:pPr>
            <a:r>
              <a:rPr lang="en-GB" sz="1800" dirty="0"/>
              <a:t>Click the ‘Insert Picture’ button in the quarter circle placeholder to the bottom right</a:t>
            </a:r>
          </a:p>
          <a:p>
            <a:pPr marL="285750" indent="-285750" algn="l">
              <a:spcAft>
                <a:spcPts val="1200"/>
              </a:spcAft>
              <a:buFont typeface="Century Gothic" panose="020B0502020202020204" pitchFamily="34" charset="0"/>
              <a:buChar char="•"/>
            </a:pPr>
            <a:r>
              <a:rPr lang="en-GB" sz="1800" b="0" dirty="0">
                <a:cs typeface="Century Gothic" panose="020B0502020202020204" pitchFamily="34" charset="0"/>
              </a:rPr>
              <a:t>Images</a:t>
            </a:r>
            <a:r>
              <a:rPr lang="en-GB" sz="1800" dirty="0">
                <a:cs typeface="Century Gothic" panose="020B0502020202020204" pitchFamily="34" charset="0"/>
              </a:rPr>
              <a:t> must be sourced from our </a:t>
            </a:r>
            <a:r>
              <a:rPr lang="en-GB" sz="1800" dirty="0">
                <a:cs typeface="Century Gothic" panose="020B0502020202020204" pitchFamily="34" charset="0"/>
                <a:hlinkClick r:id="rId4">
                  <a:extLst>
                    <a:ext uri="{A12FA001-AC4F-418D-AE19-62706E023703}">
                      <ahyp:hlinkClr xmlns:ahyp="http://schemas.microsoft.com/office/drawing/2018/hyperlinkcolor" val="tx"/>
                    </a:ext>
                  </a:extLst>
                </a:hlinkClick>
              </a:rPr>
              <a:t>Media Library</a:t>
            </a:r>
            <a:endParaRPr lang="en-GB" sz="1800" dirty="0">
              <a:cs typeface="Century Gothic" panose="020B0502020202020204" pitchFamily="34" charset="0"/>
            </a:endParaRPr>
          </a:p>
          <a:p>
            <a:pPr marL="285750" indent="-285750" algn="l">
              <a:spcAft>
                <a:spcPts val="1200"/>
              </a:spcAft>
              <a:buFont typeface="Century Gothic" panose="020B0502020202020204" pitchFamily="34" charset="0"/>
              <a:buChar char="•"/>
            </a:pPr>
            <a:r>
              <a:rPr lang="en-GB" sz="1800" dirty="0">
                <a:cs typeface="Century Gothic" panose="020B0502020202020204" pitchFamily="34" charset="0"/>
              </a:rPr>
              <a:t>Right click on your photo and ‘send to back’ – this ensures the footer slide number remains visible </a:t>
            </a:r>
          </a:p>
          <a:p>
            <a:pPr marL="285750" indent="-285750" algn="l">
              <a:spcAft>
                <a:spcPts val="1200"/>
              </a:spcAft>
              <a:buFont typeface="Century Gothic" panose="020B0502020202020204" pitchFamily="34" charset="0"/>
              <a:buChar char="•"/>
            </a:pPr>
            <a:r>
              <a:rPr lang="en-GB" sz="1800" dirty="0">
                <a:cs typeface="Century Gothic" panose="020B0502020202020204" pitchFamily="34" charset="0"/>
              </a:rPr>
              <a:t>If required, recolour the photo from within the top ribbon menu, or right click and choose ‘format picture’ to increase the picture transparency from within the right sidebar, to better blend to the slide style</a:t>
            </a:r>
            <a:endParaRPr lang="en-GB" sz="1800" dirty="0"/>
          </a:p>
        </p:txBody>
      </p:sp>
    </p:spTree>
    <p:extLst>
      <p:ext uri="{BB962C8B-B14F-4D97-AF65-F5344CB8AC3E}">
        <p14:creationId xmlns:p14="http://schemas.microsoft.com/office/powerpoint/2010/main" val="9173948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content, and right hand side panel">
    <p:spTree>
      <p:nvGrpSpPr>
        <p:cNvPr id="1" name=""/>
        <p:cNvGrpSpPr/>
        <p:nvPr/>
      </p:nvGrpSpPr>
      <p:grpSpPr>
        <a:xfrm>
          <a:off x="0" y="0"/>
          <a:ext cx="0" cy="0"/>
          <a:chOff x="0" y="0"/>
          <a:chExt cx="0" cy="0"/>
        </a:xfrm>
      </p:grpSpPr>
      <p:pic>
        <p:nvPicPr>
          <p:cNvPr id="4" name="Picture 3" descr="A blue background with a heart&#10;&#10;AI-generated content may be incorrect.">
            <a:extLst>
              <a:ext uri="{FF2B5EF4-FFF2-40B4-BE49-F238E27FC236}">
                <a16:creationId xmlns:a16="http://schemas.microsoft.com/office/drawing/2014/main" id="{970E5CDA-04D5-E1C0-4222-F2EF1F112F88}"/>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l="55476" b="3069"/>
          <a:stretch>
            <a:fillRect/>
          </a:stretch>
        </p:blipFill>
        <p:spPr>
          <a:xfrm>
            <a:off x="7587574" y="-737"/>
            <a:ext cx="4604426" cy="6761480"/>
          </a:xfrm>
          <a:prstGeom prst="rect">
            <a:avLst/>
          </a:prstGeom>
        </p:spPr>
      </p:pic>
      <p:pic>
        <p:nvPicPr>
          <p:cNvPr id="6" name="Picture 5" descr="A white and blue logo&#10;&#10;Description automatically generated">
            <a:extLst>
              <a:ext uri="{FF2B5EF4-FFF2-40B4-BE49-F238E27FC236}">
                <a16:creationId xmlns:a16="http://schemas.microsoft.com/office/drawing/2014/main" id="{311A4C91-10CE-F6AC-A178-E00E0B36ACA5}"/>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10648003" y="452714"/>
            <a:ext cx="1117748" cy="335720"/>
          </a:xfrm>
          <a:prstGeom prst="rect">
            <a:avLst/>
          </a:prstGeom>
        </p:spPr>
      </p:pic>
      <p:sp>
        <p:nvSpPr>
          <p:cNvPr id="3" name="Rectangle 2">
            <a:extLst>
              <a:ext uri="{FF2B5EF4-FFF2-40B4-BE49-F238E27FC236}">
                <a16:creationId xmlns:a16="http://schemas.microsoft.com/office/drawing/2014/main" id="{AF57E382-CB3D-5D1D-596D-4EB29044EAF6}"/>
              </a:ext>
            </a:extLst>
          </p:cNvPr>
          <p:cNvSpPr/>
          <p:nvPr userDrawn="1"/>
        </p:nvSpPr>
        <p:spPr>
          <a:xfrm>
            <a:off x="0" y="6762048"/>
            <a:ext cx="12192000" cy="9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7" name="Title 1">
            <a:extLst>
              <a:ext uri="{FF2B5EF4-FFF2-40B4-BE49-F238E27FC236}">
                <a16:creationId xmlns:a16="http://schemas.microsoft.com/office/drawing/2014/main" id="{97BC41B1-98C7-AA3B-38BC-40DCA60ECDA2}"/>
              </a:ext>
            </a:extLst>
          </p:cNvPr>
          <p:cNvSpPr>
            <a:spLocks noGrp="1"/>
          </p:cNvSpPr>
          <p:nvPr>
            <p:ph type="ctrTitle" hasCustomPrompt="1"/>
          </p:nvPr>
        </p:nvSpPr>
        <p:spPr>
          <a:xfrm>
            <a:off x="334438" y="597121"/>
            <a:ext cx="6826888" cy="947903"/>
          </a:xfrm>
        </p:spPr>
        <p:txBody>
          <a:bodyPr lIns="0" tIns="0" rIns="0" bIns="0" anchor="t" anchorCtr="0">
            <a:noAutofit/>
          </a:bodyPr>
          <a:lstStyle>
            <a:lvl1pPr algn="l">
              <a:defRPr sz="3200" b="0" cap="none" baseline="0">
                <a:solidFill>
                  <a:schemeClr val="tx1"/>
                </a:solidFill>
              </a:defRPr>
            </a:lvl1pPr>
          </a:lstStyle>
          <a:p>
            <a:r>
              <a:rPr lang="en-GB" dirty="0"/>
              <a:t>Headline to go here</a:t>
            </a:r>
          </a:p>
        </p:txBody>
      </p:sp>
      <p:sp>
        <p:nvSpPr>
          <p:cNvPr id="2" name="Content Placeholder 4">
            <a:extLst>
              <a:ext uri="{FF2B5EF4-FFF2-40B4-BE49-F238E27FC236}">
                <a16:creationId xmlns:a16="http://schemas.microsoft.com/office/drawing/2014/main" id="{F2630413-7BB9-E29A-1C27-1AADE3AE0E4C}"/>
              </a:ext>
            </a:extLst>
          </p:cNvPr>
          <p:cNvSpPr>
            <a:spLocks noGrp="1"/>
          </p:cNvSpPr>
          <p:nvPr>
            <p:ph sz="quarter" idx="15"/>
          </p:nvPr>
        </p:nvSpPr>
        <p:spPr>
          <a:xfrm>
            <a:off x="334437" y="1797051"/>
            <a:ext cx="6802087" cy="4607983"/>
          </a:xfrm>
        </p:spPr>
        <p:txBody>
          <a:bodyPr>
            <a:normAutofit/>
          </a:bodyPr>
          <a:lstStyle>
            <a:lvl1pPr>
              <a:buClr>
                <a:schemeClr val="tx2"/>
              </a:buClr>
              <a:buSzPct val="150000"/>
              <a:defRPr sz="1800"/>
            </a:lvl1pPr>
            <a:lvl2pPr>
              <a:buClr>
                <a:schemeClr val="tx2"/>
              </a:buClr>
              <a:defRPr sz="1600"/>
            </a:lvl2pPr>
            <a:lvl3pPr>
              <a:buClr>
                <a:schemeClr val="tx2"/>
              </a:buClr>
              <a:defRPr sz="1400"/>
            </a:lvl3pPr>
            <a:lvl4pPr>
              <a:buClr>
                <a:schemeClr val="tx2"/>
              </a:buClr>
              <a:defRPr sz="1200"/>
            </a:lvl4pPr>
            <a:lvl5pPr>
              <a:buClr>
                <a:schemeClr val="tx2"/>
              </a:buClr>
              <a:defRPr sz="1050"/>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Slide Number Placeholder 6">
            <a:extLst>
              <a:ext uri="{FF2B5EF4-FFF2-40B4-BE49-F238E27FC236}">
                <a16:creationId xmlns:a16="http://schemas.microsoft.com/office/drawing/2014/main" id="{95B751AD-2AC8-F904-2A77-D16412E3A0D2}"/>
              </a:ext>
            </a:extLst>
          </p:cNvPr>
          <p:cNvSpPr>
            <a:spLocks noGrp="1"/>
          </p:cNvSpPr>
          <p:nvPr>
            <p:ph type="sldNum" sz="quarter" idx="4"/>
          </p:nvPr>
        </p:nvSpPr>
        <p:spPr>
          <a:xfrm>
            <a:off x="11233149" y="6406819"/>
            <a:ext cx="593616" cy="366183"/>
          </a:xfrm>
          <a:prstGeom prst="rect">
            <a:avLst/>
          </a:prstGeom>
        </p:spPr>
        <p:txBody>
          <a:bodyPr vert="horz" lIns="0" tIns="0" rIns="0" bIns="0" rtlCol="0" anchor="ctr"/>
          <a:lstStyle>
            <a:lvl1pPr algn="r">
              <a:defRPr sz="933">
                <a:solidFill>
                  <a:schemeClr val="bg1"/>
                </a:solidFill>
              </a:defRPr>
            </a:lvl1pPr>
          </a:lstStyle>
          <a:p>
            <a:fld id="{177BA3E6-83EC-4E57-9BB6-761507D27DBC}" type="slidenum">
              <a:rPr lang="en-US" smtClean="0"/>
              <a:pPr/>
              <a:t>‹#›</a:t>
            </a:fld>
            <a:endParaRPr lang="en-US" dirty="0"/>
          </a:p>
        </p:txBody>
      </p:sp>
      <p:sp>
        <p:nvSpPr>
          <p:cNvPr id="10" name="Content Placeholder 9">
            <a:extLst>
              <a:ext uri="{FF2B5EF4-FFF2-40B4-BE49-F238E27FC236}">
                <a16:creationId xmlns:a16="http://schemas.microsoft.com/office/drawing/2014/main" id="{1663CF28-2E71-8D7F-6F8C-F8A487083A5F}"/>
              </a:ext>
            </a:extLst>
          </p:cNvPr>
          <p:cNvSpPr>
            <a:spLocks noGrp="1"/>
          </p:cNvSpPr>
          <p:nvPr>
            <p:ph sz="quarter" idx="16" hasCustomPrompt="1"/>
          </p:nvPr>
        </p:nvSpPr>
        <p:spPr>
          <a:xfrm>
            <a:off x="8014156" y="1797050"/>
            <a:ext cx="3751263" cy="4607984"/>
          </a:xfrm>
        </p:spPr>
        <p:txBody>
          <a:bodyPr/>
          <a:lstStyle>
            <a:lvl1pPr>
              <a:buClr>
                <a:schemeClr val="bg1"/>
              </a:buClr>
              <a:defRPr sz="1800">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dirty="0"/>
              <a:t>Click here to add text, or an icon below to add other content types</a:t>
            </a:r>
          </a:p>
        </p:txBody>
      </p:sp>
    </p:spTree>
    <p:extLst>
      <p:ext uri="{BB962C8B-B14F-4D97-AF65-F5344CB8AC3E}">
        <p14:creationId xmlns:p14="http://schemas.microsoft.com/office/powerpoint/2010/main" val="3299097887"/>
      </p:ext>
    </p:extLst>
  </p:cSld>
  <p:clrMapOvr>
    <a:masterClrMapping/>
  </p:clrMapOvr>
  <p:extLst>
    <p:ext uri="{DCECCB84-F9BA-43D5-87BE-67443E8EF086}">
      <p15:sldGuideLst xmlns:p15="http://schemas.microsoft.com/office/powerpoint/2012/main">
        <p15:guide id="1" orient="horz" pos="1132">
          <p15:clr>
            <a:srgbClr val="F26B43"/>
          </p15:clr>
        </p15:guide>
        <p15:guide id="2" orient="horz" pos="799">
          <p15:clr>
            <a:srgbClr val="F26B43"/>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ivider Slide with image in quarter circ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icture Placeholder 18">
            <a:extLst>
              <a:ext uri="{FF2B5EF4-FFF2-40B4-BE49-F238E27FC236}">
                <a16:creationId xmlns:a16="http://schemas.microsoft.com/office/drawing/2014/main" id="{F6A95EB1-BF14-1740-C596-057F09FE233D}"/>
              </a:ext>
            </a:extLst>
          </p:cNvPr>
          <p:cNvSpPr>
            <a:spLocks noGrp="1"/>
          </p:cNvSpPr>
          <p:nvPr>
            <p:ph type="pic" sz="quarter" idx="12"/>
          </p:nvPr>
        </p:nvSpPr>
        <p:spPr>
          <a:xfrm>
            <a:off x="7668870" y="2237362"/>
            <a:ext cx="4523131" cy="4524686"/>
          </a:xfrm>
          <a:custGeom>
            <a:avLst/>
            <a:gdLst>
              <a:gd name="connsiteX0" fmla="*/ 4523131 w 4523131"/>
              <a:gd name="connsiteY0" fmla="*/ 0 h 4524686"/>
              <a:gd name="connsiteX1" fmla="*/ 4523131 w 4523131"/>
              <a:gd name="connsiteY1" fmla="*/ 4524686 h 4524686"/>
              <a:gd name="connsiteX2" fmla="*/ 0 w 4523131"/>
              <a:gd name="connsiteY2" fmla="*/ 4524686 h 4524686"/>
              <a:gd name="connsiteX3" fmla="*/ 5525 w 4523131"/>
              <a:gd name="connsiteY3" fmla="*/ 4299079 h 4524686"/>
              <a:gd name="connsiteX4" fmla="*/ 4290372 w 4523131"/>
              <a:gd name="connsiteY4" fmla="*/ 5888 h 4524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23131" h="4524686">
                <a:moveTo>
                  <a:pt x="4523131" y="0"/>
                </a:moveTo>
                <a:lnTo>
                  <a:pt x="4523131" y="4524686"/>
                </a:lnTo>
                <a:lnTo>
                  <a:pt x="0" y="4524686"/>
                </a:lnTo>
                <a:lnTo>
                  <a:pt x="5525" y="4299079"/>
                </a:lnTo>
                <a:cubicBezTo>
                  <a:pt x="119259" y="1982126"/>
                  <a:pt x="1975170" y="123286"/>
                  <a:pt x="4290372" y="5888"/>
                </a:cubicBezTo>
                <a:close/>
              </a:path>
            </a:pathLst>
          </a:custGeom>
          <a:noFill/>
        </p:spPr>
        <p:txBody>
          <a:bodyPr wrap="square">
            <a:noAutofit/>
          </a:bodyPr>
          <a:lstStyle/>
          <a:p>
            <a:endParaRPr lang="en-US"/>
          </a:p>
        </p:txBody>
      </p:sp>
      <p:sp>
        <p:nvSpPr>
          <p:cNvPr id="6" name="TextBox 5">
            <a:extLst>
              <a:ext uri="{FF2B5EF4-FFF2-40B4-BE49-F238E27FC236}">
                <a16:creationId xmlns:a16="http://schemas.microsoft.com/office/drawing/2014/main" id="{0EA8B755-8134-0FDB-C7AF-55F94699178C}"/>
              </a:ext>
            </a:extLst>
          </p:cNvPr>
          <p:cNvSpPr txBox="1"/>
          <p:nvPr userDrawn="1"/>
        </p:nvSpPr>
        <p:spPr>
          <a:xfrm>
            <a:off x="12427124" y="320456"/>
            <a:ext cx="3485975" cy="6217087"/>
          </a:xfrm>
          <a:prstGeom prst="rect">
            <a:avLst/>
          </a:prstGeom>
          <a:noFill/>
        </p:spPr>
        <p:txBody>
          <a:bodyPr wrap="square" lIns="0" tIns="0" rIns="0" bIns="0" rtlCol="0">
            <a:spAutoFit/>
          </a:bodyPr>
          <a:lstStyle/>
          <a:p>
            <a:pPr marL="0" indent="0" algn="l">
              <a:spcAft>
                <a:spcPts val="1200"/>
              </a:spcAft>
              <a:buFont typeface="Century Gothic" panose="020B0502020202020204" pitchFamily="34" charset="0"/>
              <a:buNone/>
            </a:pPr>
            <a:r>
              <a:rPr lang="en-GB" sz="2000" b="1" dirty="0"/>
              <a:t>Should you wish to add a photo to this slide</a:t>
            </a:r>
          </a:p>
          <a:p>
            <a:pPr marL="285750" indent="-285750" algn="l">
              <a:spcAft>
                <a:spcPts val="1200"/>
              </a:spcAft>
              <a:buFont typeface="Century Gothic" panose="020B0502020202020204" pitchFamily="34" charset="0"/>
              <a:buChar char="•"/>
            </a:pPr>
            <a:r>
              <a:rPr lang="en-GB" sz="1800" dirty="0"/>
              <a:t>Click the ‘Insert Picture’ button in the quarter circle placeholder to the bottom right</a:t>
            </a:r>
          </a:p>
          <a:p>
            <a:pPr marL="285750" indent="-285750" algn="l">
              <a:spcAft>
                <a:spcPts val="1200"/>
              </a:spcAft>
              <a:buFont typeface="Century Gothic" panose="020B0502020202020204" pitchFamily="34" charset="0"/>
              <a:buChar char="•"/>
            </a:pPr>
            <a:r>
              <a:rPr lang="en-GB" sz="1800" b="0" dirty="0">
                <a:cs typeface="Century Gothic" panose="020B0502020202020204" pitchFamily="34" charset="0"/>
              </a:rPr>
              <a:t>Images</a:t>
            </a:r>
            <a:r>
              <a:rPr lang="en-GB" sz="1800" dirty="0">
                <a:cs typeface="Century Gothic" panose="020B0502020202020204" pitchFamily="34" charset="0"/>
              </a:rPr>
              <a:t> must be sourced from our </a:t>
            </a:r>
            <a:r>
              <a:rPr lang="en-GB" sz="1800" dirty="0">
                <a:cs typeface="Century Gothic" panose="020B0502020202020204" pitchFamily="34" charset="0"/>
                <a:hlinkClick r:id="rId3">
                  <a:extLst>
                    <a:ext uri="{A12FA001-AC4F-418D-AE19-62706E023703}">
                      <ahyp:hlinkClr xmlns:ahyp="http://schemas.microsoft.com/office/drawing/2018/hyperlinkcolor" val="tx"/>
                    </a:ext>
                  </a:extLst>
                </a:hlinkClick>
              </a:rPr>
              <a:t>Media Library</a:t>
            </a:r>
            <a:endParaRPr lang="en-GB" sz="1800" dirty="0">
              <a:cs typeface="Century Gothic" panose="020B0502020202020204" pitchFamily="34" charset="0"/>
            </a:endParaRPr>
          </a:p>
          <a:p>
            <a:pPr marL="285750" indent="-285750" algn="l">
              <a:spcAft>
                <a:spcPts val="1200"/>
              </a:spcAft>
              <a:buFont typeface="Century Gothic" panose="020B0502020202020204" pitchFamily="34" charset="0"/>
              <a:buChar char="•"/>
            </a:pPr>
            <a:r>
              <a:rPr lang="en-GB" sz="1800" dirty="0">
                <a:cs typeface="Century Gothic" panose="020B0502020202020204" pitchFamily="34" charset="0"/>
              </a:rPr>
              <a:t>Right click on your photo and ‘send to back’ – this ensures the footer slide number remains visible </a:t>
            </a:r>
          </a:p>
          <a:p>
            <a:pPr marL="285750" indent="-285750" algn="l">
              <a:spcAft>
                <a:spcPts val="1200"/>
              </a:spcAft>
              <a:buFont typeface="Century Gothic" panose="020B0502020202020204" pitchFamily="34" charset="0"/>
              <a:buChar char="•"/>
            </a:pPr>
            <a:r>
              <a:rPr lang="en-GB" sz="1800" dirty="0">
                <a:cs typeface="Century Gothic" panose="020B0502020202020204" pitchFamily="34" charset="0"/>
              </a:rPr>
              <a:t>If required, recolour the photo from within the top ribbon menu, or right click and choose ‘format picture’ to increase the picture transparency from within the right sidebar, to better blend to the slide style</a:t>
            </a:r>
            <a:endParaRPr lang="en-GB" sz="1800" dirty="0"/>
          </a:p>
        </p:txBody>
      </p:sp>
      <p:sp>
        <p:nvSpPr>
          <p:cNvPr id="2" name="Title 1"/>
          <p:cNvSpPr>
            <a:spLocks noGrp="1"/>
          </p:cNvSpPr>
          <p:nvPr>
            <p:ph type="ctrTitle" hasCustomPrompt="1"/>
          </p:nvPr>
        </p:nvSpPr>
        <p:spPr>
          <a:xfrm>
            <a:off x="960000" y="3355211"/>
            <a:ext cx="6549753" cy="1694845"/>
          </a:xfrm>
        </p:spPr>
        <p:txBody>
          <a:bodyPr lIns="0" tIns="0" rIns="0" bIns="0" anchor="t" anchorCtr="0">
            <a:noAutofit/>
          </a:bodyPr>
          <a:lstStyle>
            <a:lvl1pPr algn="l">
              <a:defRPr sz="6400" cap="none" baseline="0">
                <a:solidFill>
                  <a:schemeClr val="bg1"/>
                </a:solidFill>
              </a:defRPr>
            </a:lvl1pPr>
          </a:lstStyle>
          <a:p>
            <a:r>
              <a:rPr lang="en-GB"/>
              <a:t>Divider title</a:t>
            </a:r>
          </a:p>
        </p:txBody>
      </p:sp>
      <p:sp>
        <p:nvSpPr>
          <p:cNvPr id="13" name="Rectangle 12">
            <a:extLst>
              <a:ext uri="{FF2B5EF4-FFF2-40B4-BE49-F238E27FC236}">
                <a16:creationId xmlns:a16="http://schemas.microsoft.com/office/drawing/2014/main" id="{F972C50B-02E4-66A2-88D9-6FEF213B7E2B}"/>
              </a:ext>
            </a:extLst>
          </p:cNvPr>
          <p:cNvSpPr/>
          <p:nvPr userDrawn="1"/>
        </p:nvSpPr>
        <p:spPr>
          <a:xfrm>
            <a:off x="0" y="6762048"/>
            <a:ext cx="12192000" cy="9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dirty="0"/>
          </a:p>
        </p:txBody>
      </p:sp>
      <p:pic>
        <p:nvPicPr>
          <p:cNvPr id="5" name="Picture 4" descr="A white and blue logo&#10;&#10;Description automatically generated">
            <a:extLst>
              <a:ext uri="{FF2B5EF4-FFF2-40B4-BE49-F238E27FC236}">
                <a16:creationId xmlns:a16="http://schemas.microsoft.com/office/drawing/2014/main" id="{3FF363BF-1EA0-3E6C-1B6A-85278AF1A9FB}"/>
              </a:ext>
            </a:extLst>
          </p:cNvPr>
          <p:cNvPicPr>
            <a:picLocks noChangeAspect="1"/>
          </p:cNvPicPr>
          <p:nvPr userDrawn="1"/>
        </p:nvPicPr>
        <p:blipFill>
          <a:blip r:embed="rId4" cstate="hqprint">
            <a:extLst>
              <a:ext uri="{28A0092B-C50C-407E-A947-70E740481C1C}">
                <a14:useLocalDpi xmlns:a14="http://schemas.microsoft.com/office/drawing/2010/main"/>
              </a:ext>
            </a:extLst>
          </a:blip>
          <a:stretch>
            <a:fillRect/>
          </a:stretch>
        </p:blipFill>
        <p:spPr>
          <a:xfrm>
            <a:off x="10648002" y="453451"/>
            <a:ext cx="1117748" cy="335720"/>
          </a:xfrm>
          <a:prstGeom prst="rect">
            <a:avLst/>
          </a:prstGeom>
        </p:spPr>
      </p:pic>
      <p:sp>
        <p:nvSpPr>
          <p:cNvPr id="4" name="Slide Number Placeholder 6">
            <a:extLst>
              <a:ext uri="{FF2B5EF4-FFF2-40B4-BE49-F238E27FC236}">
                <a16:creationId xmlns:a16="http://schemas.microsoft.com/office/drawing/2014/main" id="{C95FD89B-6167-A103-2A3E-853445310355}"/>
              </a:ext>
            </a:extLst>
          </p:cNvPr>
          <p:cNvSpPr>
            <a:spLocks noGrp="1"/>
          </p:cNvSpPr>
          <p:nvPr>
            <p:ph type="sldNum" sz="quarter" idx="4"/>
          </p:nvPr>
        </p:nvSpPr>
        <p:spPr>
          <a:xfrm>
            <a:off x="11233149" y="6406819"/>
            <a:ext cx="593616" cy="366183"/>
          </a:xfrm>
          <a:prstGeom prst="rect">
            <a:avLst/>
          </a:prstGeom>
        </p:spPr>
        <p:txBody>
          <a:bodyPr vert="horz" lIns="0" tIns="0" rIns="0" bIns="0" rtlCol="0" anchor="ctr"/>
          <a:lstStyle>
            <a:lvl1pPr algn="r">
              <a:defRPr sz="933">
                <a:solidFill>
                  <a:schemeClr val="bg1"/>
                </a:solidFill>
              </a:defRPr>
            </a:lvl1pPr>
          </a:lstStyle>
          <a:p>
            <a:fld id="{177BA3E6-83EC-4E57-9BB6-761507D27DBC}" type="slidenum">
              <a:rPr lang="en-US" smtClean="0"/>
              <a:pPr/>
              <a:t>‹#›</a:t>
            </a:fld>
            <a:endParaRPr lang="en-US" dirty="0"/>
          </a:p>
        </p:txBody>
      </p:sp>
    </p:spTree>
    <p:extLst>
      <p:ext uri="{BB962C8B-B14F-4D97-AF65-F5344CB8AC3E}">
        <p14:creationId xmlns:p14="http://schemas.microsoft.com/office/powerpoint/2010/main" val="1617040608"/>
      </p:ext>
    </p:extLst>
  </p:cSld>
  <p:clrMapOvr>
    <a:masterClrMapping/>
  </p:clrMapOvr>
  <p:extLst>
    <p:ext uri="{DCECCB84-F9BA-43D5-87BE-67443E8EF086}">
      <p15:sldGuideLst xmlns:p15="http://schemas.microsoft.com/office/powerpoint/2012/main">
        <p15:guide id="1" pos="604">
          <p15:clr>
            <a:srgbClr val="FBAE40"/>
          </p15:clr>
        </p15:guide>
        <p15:guide id="2" pos="3719">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Only - Gradient Backgroun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24E4A5F-3BA0-789D-200C-FF2327AA4428}"/>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 y="0"/>
            <a:ext cx="12192001" cy="6858000"/>
          </a:xfrm>
          <a:prstGeom prst="rect">
            <a:avLst/>
          </a:prstGeom>
        </p:spPr>
      </p:pic>
      <p:sp>
        <p:nvSpPr>
          <p:cNvPr id="3" name="Rectangle 2">
            <a:extLst>
              <a:ext uri="{FF2B5EF4-FFF2-40B4-BE49-F238E27FC236}">
                <a16:creationId xmlns:a16="http://schemas.microsoft.com/office/drawing/2014/main" id="{AF57E382-CB3D-5D1D-596D-4EB29044EAF6}"/>
              </a:ext>
            </a:extLst>
          </p:cNvPr>
          <p:cNvSpPr/>
          <p:nvPr userDrawn="1"/>
        </p:nvSpPr>
        <p:spPr>
          <a:xfrm>
            <a:off x="0" y="6762048"/>
            <a:ext cx="12192000" cy="9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 name="Slide Number Placeholder 6">
            <a:extLst>
              <a:ext uri="{FF2B5EF4-FFF2-40B4-BE49-F238E27FC236}">
                <a16:creationId xmlns:a16="http://schemas.microsoft.com/office/drawing/2014/main" id="{0407D771-605A-A61D-DB60-F8482AA62BF1}"/>
              </a:ext>
            </a:extLst>
          </p:cNvPr>
          <p:cNvSpPr>
            <a:spLocks noGrp="1"/>
          </p:cNvSpPr>
          <p:nvPr>
            <p:ph type="sldNum" sz="quarter" idx="4"/>
          </p:nvPr>
        </p:nvSpPr>
        <p:spPr>
          <a:xfrm>
            <a:off x="11233149" y="6406819"/>
            <a:ext cx="593616" cy="366183"/>
          </a:xfrm>
          <a:prstGeom prst="rect">
            <a:avLst/>
          </a:prstGeom>
        </p:spPr>
        <p:txBody>
          <a:bodyPr vert="horz" lIns="0" tIns="0" rIns="0" bIns="0" rtlCol="0" anchor="ctr"/>
          <a:lstStyle>
            <a:lvl1pPr algn="r">
              <a:defRPr sz="933">
                <a:solidFill>
                  <a:schemeClr val="tx1"/>
                </a:solidFill>
              </a:defRPr>
            </a:lvl1pPr>
          </a:lstStyle>
          <a:p>
            <a:fld id="{177BA3E6-83EC-4E57-9BB6-761507D27DBC}" type="slidenum">
              <a:rPr lang="en-US" smtClean="0"/>
              <a:pPr/>
              <a:t>‹#›</a:t>
            </a:fld>
            <a:endParaRPr lang="en-US" dirty="0"/>
          </a:p>
        </p:txBody>
      </p:sp>
      <p:sp>
        <p:nvSpPr>
          <p:cNvPr id="7" name="Title 1">
            <a:extLst>
              <a:ext uri="{FF2B5EF4-FFF2-40B4-BE49-F238E27FC236}">
                <a16:creationId xmlns:a16="http://schemas.microsoft.com/office/drawing/2014/main" id="{51AD5D13-14CE-DA56-5872-927563DCC265}"/>
              </a:ext>
            </a:extLst>
          </p:cNvPr>
          <p:cNvSpPr>
            <a:spLocks noGrp="1"/>
          </p:cNvSpPr>
          <p:nvPr>
            <p:ph type="ctrTitle" hasCustomPrompt="1"/>
          </p:nvPr>
        </p:nvSpPr>
        <p:spPr>
          <a:xfrm>
            <a:off x="334437" y="597121"/>
            <a:ext cx="9976211" cy="947903"/>
          </a:xfrm>
        </p:spPr>
        <p:txBody>
          <a:bodyPr lIns="0" tIns="0" rIns="0" bIns="0" anchor="t" anchorCtr="0">
            <a:noAutofit/>
          </a:bodyPr>
          <a:lstStyle>
            <a:lvl1pPr algn="l">
              <a:defRPr sz="3200" b="0" cap="none" baseline="0">
                <a:solidFill>
                  <a:schemeClr val="tx1"/>
                </a:solidFill>
              </a:defRPr>
            </a:lvl1pPr>
          </a:lstStyle>
          <a:p>
            <a:r>
              <a:rPr lang="en-GB" dirty="0"/>
              <a:t>Headline to go here</a:t>
            </a:r>
          </a:p>
        </p:txBody>
      </p:sp>
      <p:pic>
        <p:nvPicPr>
          <p:cNvPr id="8" name="Picture 7" descr="A blue and green logo&#10;&#10;AI-generated content may be incorrect.">
            <a:extLst>
              <a:ext uri="{FF2B5EF4-FFF2-40B4-BE49-F238E27FC236}">
                <a16:creationId xmlns:a16="http://schemas.microsoft.com/office/drawing/2014/main" id="{2B1E66B4-D44D-5577-F55C-156C64162C86}"/>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3204" b="3204"/>
          <a:stretch>
            <a:fillRect/>
          </a:stretch>
        </p:blipFill>
        <p:spPr>
          <a:xfrm>
            <a:off x="10647998" y="453451"/>
            <a:ext cx="1117749" cy="335720"/>
          </a:xfrm>
          <a:prstGeom prst="rect">
            <a:avLst/>
          </a:prstGeom>
        </p:spPr>
      </p:pic>
    </p:spTree>
    <p:extLst>
      <p:ext uri="{BB962C8B-B14F-4D97-AF65-F5344CB8AC3E}">
        <p14:creationId xmlns:p14="http://schemas.microsoft.com/office/powerpoint/2010/main" val="22826880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ong Title –Single Column">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F57E382-CB3D-5D1D-596D-4EB29044EAF6}"/>
              </a:ext>
            </a:extLst>
          </p:cNvPr>
          <p:cNvSpPr/>
          <p:nvPr userDrawn="1"/>
        </p:nvSpPr>
        <p:spPr>
          <a:xfrm>
            <a:off x="0" y="6762048"/>
            <a:ext cx="12192000" cy="9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 name="Title 1">
            <a:extLst>
              <a:ext uri="{FF2B5EF4-FFF2-40B4-BE49-F238E27FC236}">
                <a16:creationId xmlns:a16="http://schemas.microsoft.com/office/drawing/2014/main" id="{97BC41B1-98C7-AA3B-38BC-40DCA60ECDA2}"/>
              </a:ext>
            </a:extLst>
          </p:cNvPr>
          <p:cNvSpPr>
            <a:spLocks noGrp="1"/>
          </p:cNvSpPr>
          <p:nvPr>
            <p:ph type="ctrTitle" hasCustomPrompt="1"/>
          </p:nvPr>
        </p:nvSpPr>
        <p:spPr>
          <a:xfrm>
            <a:off x="334437" y="597121"/>
            <a:ext cx="10039273" cy="947903"/>
          </a:xfrm>
        </p:spPr>
        <p:txBody>
          <a:bodyPr lIns="0" tIns="0" rIns="0" bIns="0" anchor="t" anchorCtr="0">
            <a:noAutofit/>
          </a:bodyPr>
          <a:lstStyle>
            <a:lvl1pPr algn="l">
              <a:defRPr sz="3200" b="0" cap="none" baseline="0">
                <a:solidFill>
                  <a:schemeClr val="tx1"/>
                </a:solidFill>
              </a:defRPr>
            </a:lvl1pPr>
          </a:lstStyle>
          <a:p>
            <a:r>
              <a:rPr lang="en-GB" dirty="0"/>
              <a:t>Headline to go here</a:t>
            </a:r>
          </a:p>
        </p:txBody>
      </p:sp>
      <p:sp>
        <p:nvSpPr>
          <p:cNvPr id="2" name="Content Placeholder 4">
            <a:extLst>
              <a:ext uri="{FF2B5EF4-FFF2-40B4-BE49-F238E27FC236}">
                <a16:creationId xmlns:a16="http://schemas.microsoft.com/office/drawing/2014/main" id="{F2630413-7BB9-E29A-1C27-1AADE3AE0E4C}"/>
              </a:ext>
            </a:extLst>
          </p:cNvPr>
          <p:cNvSpPr>
            <a:spLocks noGrp="1"/>
          </p:cNvSpPr>
          <p:nvPr>
            <p:ph sz="quarter" idx="15"/>
          </p:nvPr>
        </p:nvSpPr>
        <p:spPr>
          <a:xfrm>
            <a:off x="334437" y="1797051"/>
            <a:ext cx="10898716" cy="4607983"/>
          </a:xfrm>
        </p:spPr>
        <p:txBody>
          <a:bodyPr>
            <a:normAutofit/>
          </a:bodyPr>
          <a:lstStyle>
            <a:lvl1pPr>
              <a:buClr>
                <a:schemeClr val="tx2"/>
              </a:buClr>
              <a:buSzPct val="150000"/>
              <a:defRPr sz="1800"/>
            </a:lvl1pPr>
            <a:lvl2pPr>
              <a:buClr>
                <a:schemeClr val="tx2"/>
              </a:buClr>
              <a:defRPr sz="1600"/>
            </a:lvl2pPr>
            <a:lvl3pPr>
              <a:buClr>
                <a:schemeClr val="tx2"/>
              </a:buClr>
              <a:defRPr sz="1400"/>
            </a:lvl3pPr>
            <a:lvl4pPr>
              <a:buClr>
                <a:schemeClr val="tx2"/>
              </a:buClr>
              <a:defRPr sz="1200"/>
            </a:lvl4pPr>
            <a:lvl5pPr>
              <a:buClr>
                <a:schemeClr val="tx2"/>
              </a:buClr>
              <a:defRPr sz="1050"/>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Slide Number Placeholder 6">
            <a:extLst>
              <a:ext uri="{FF2B5EF4-FFF2-40B4-BE49-F238E27FC236}">
                <a16:creationId xmlns:a16="http://schemas.microsoft.com/office/drawing/2014/main" id="{95B751AD-2AC8-F904-2A77-D16412E3A0D2}"/>
              </a:ext>
            </a:extLst>
          </p:cNvPr>
          <p:cNvSpPr>
            <a:spLocks noGrp="1"/>
          </p:cNvSpPr>
          <p:nvPr>
            <p:ph type="sldNum" sz="quarter" idx="4"/>
          </p:nvPr>
        </p:nvSpPr>
        <p:spPr>
          <a:xfrm>
            <a:off x="11233149" y="6406819"/>
            <a:ext cx="593616" cy="366183"/>
          </a:xfrm>
          <a:prstGeom prst="rect">
            <a:avLst/>
          </a:prstGeom>
        </p:spPr>
        <p:txBody>
          <a:bodyPr vert="horz" lIns="0" tIns="0" rIns="0" bIns="0" rtlCol="0" anchor="ctr"/>
          <a:lstStyle>
            <a:lvl1pPr algn="r">
              <a:defRPr sz="933">
                <a:solidFill>
                  <a:schemeClr val="tx1"/>
                </a:solidFill>
              </a:defRPr>
            </a:lvl1pPr>
          </a:lstStyle>
          <a:p>
            <a:fld id="{177BA3E6-83EC-4E57-9BB6-761507D27DBC}" type="slidenum">
              <a:rPr lang="en-US" smtClean="0"/>
              <a:pPr/>
              <a:t>‹#›</a:t>
            </a:fld>
            <a:endParaRPr lang="en-US" dirty="0"/>
          </a:p>
        </p:txBody>
      </p:sp>
      <p:pic>
        <p:nvPicPr>
          <p:cNvPr id="6" name="Picture 5" descr="A blue and green logo&#10;&#10;AI-generated content may be incorrect.">
            <a:extLst>
              <a:ext uri="{FF2B5EF4-FFF2-40B4-BE49-F238E27FC236}">
                <a16:creationId xmlns:a16="http://schemas.microsoft.com/office/drawing/2014/main" id="{7B4D2851-98D4-CB55-335C-517637F7DB3E}"/>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3204" b="3204"/>
          <a:stretch>
            <a:fillRect/>
          </a:stretch>
        </p:blipFill>
        <p:spPr>
          <a:xfrm>
            <a:off x="10647998" y="453451"/>
            <a:ext cx="1117749" cy="335720"/>
          </a:xfrm>
          <a:prstGeom prst="rect">
            <a:avLst/>
          </a:prstGeom>
        </p:spPr>
      </p:pic>
    </p:spTree>
    <p:extLst>
      <p:ext uri="{BB962C8B-B14F-4D97-AF65-F5344CB8AC3E}">
        <p14:creationId xmlns:p14="http://schemas.microsoft.com/office/powerpoint/2010/main" val="2741062225"/>
      </p:ext>
    </p:extLst>
  </p:cSld>
  <p:clrMapOvr>
    <a:masterClrMapping/>
  </p:clrMapOvr>
  <p:extLst>
    <p:ext uri="{DCECCB84-F9BA-43D5-87BE-67443E8EF086}">
      <p15:sldGuideLst xmlns:p15="http://schemas.microsoft.com/office/powerpoint/2012/main">
        <p15:guide id="1" orient="horz" pos="1132" userDrawn="1">
          <p15:clr>
            <a:srgbClr val="F26B43"/>
          </p15:clr>
        </p15:guide>
        <p15:guide id="2" orient="horz" pos="799" userDrawn="1">
          <p15:clr>
            <a:srgbClr val="F26B43"/>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hort (large) Title –Single Column">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F57E382-CB3D-5D1D-596D-4EB29044EAF6}"/>
              </a:ext>
            </a:extLst>
          </p:cNvPr>
          <p:cNvSpPr/>
          <p:nvPr userDrawn="1"/>
        </p:nvSpPr>
        <p:spPr>
          <a:xfrm>
            <a:off x="0" y="6762048"/>
            <a:ext cx="12192000" cy="9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 name="Title 1">
            <a:extLst>
              <a:ext uri="{FF2B5EF4-FFF2-40B4-BE49-F238E27FC236}">
                <a16:creationId xmlns:a16="http://schemas.microsoft.com/office/drawing/2014/main" id="{97BC41B1-98C7-AA3B-38BC-40DCA60ECDA2}"/>
              </a:ext>
            </a:extLst>
          </p:cNvPr>
          <p:cNvSpPr>
            <a:spLocks noGrp="1"/>
          </p:cNvSpPr>
          <p:nvPr>
            <p:ph type="ctrTitle" hasCustomPrompt="1"/>
          </p:nvPr>
        </p:nvSpPr>
        <p:spPr>
          <a:xfrm>
            <a:off x="960000" y="933452"/>
            <a:ext cx="9687997" cy="1115053"/>
          </a:xfrm>
        </p:spPr>
        <p:txBody>
          <a:bodyPr lIns="0" tIns="0" rIns="0" bIns="0" anchor="t" anchorCtr="0">
            <a:noAutofit/>
          </a:bodyPr>
          <a:lstStyle>
            <a:lvl1pPr algn="l">
              <a:defRPr sz="6400" b="0" cap="none" baseline="0">
                <a:solidFill>
                  <a:schemeClr val="tx1"/>
                </a:solidFill>
              </a:defRPr>
            </a:lvl1pPr>
          </a:lstStyle>
          <a:p>
            <a:r>
              <a:rPr lang="en-GB" dirty="0"/>
              <a:t>Headline to go here</a:t>
            </a:r>
          </a:p>
        </p:txBody>
      </p:sp>
      <p:sp>
        <p:nvSpPr>
          <p:cNvPr id="2" name="Content Placeholder 4">
            <a:extLst>
              <a:ext uri="{FF2B5EF4-FFF2-40B4-BE49-F238E27FC236}">
                <a16:creationId xmlns:a16="http://schemas.microsoft.com/office/drawing/2014/main" id="{F2630413-7BB9-E29A-1C27-1AADE3AE0E4C}"/>
              </a:ext>
            </a:extLst>
          </p:cNvPr>
          <p:cNvSpPr>
            <a:spLocks noGrp="1"/>
          </p:cNvSpPr>
          <p:nvPr>
            <p:ph sz="quarter" idx="15"/>
          </p:nvPr>
        </p:nvSpPr>
        <p:spPr>
          <a:xfrm>
            <a:off x="969231" y="2403735"/>
            <a:ext cx="10263920" cy="4000815"/>
          </a:xfrm>
        </p:spPr>
        <p:txBody>
          <a:bodyPr>
            <a:normAutofit/>
          </a:bodyPr>
          <a:lstStyle>
            <a:lvl1pPr>
              <a:buClr>
                <a:schemeClr val="tx2"/>
              </a:buClr>
              <a:buSzPct val="150000"/>
              <a:defRPr sz="1800"/>
            </a:lvl1pPr>
            <a:lvl2pPr>
              <a:buClr>
                <a:schemeClr val="tx2"/>
              </a:buClr>
              <a:defRPr sz="1600"/>
            </a:lvl2pPr>
            <a:lvl3pPr>
              <a:buClr>
                <a:schemeClr val="tx2"/>
              </a:buClr>
              <a:defRPr sz="1400"/>
            </a:lvl3pPr>
            <a:lvl4pPr>
              <a:buClr>
                <a:schemeClr val="tx2"/>
              </a:buClr>
              <a:defRPr sz="1200"/>
            </a:lvl4pPr>
            <a:lvl5pPr>
              <a:buClr>
                <a:schemeClr val="tx2"/>
              </a:buClr>
              <a:defRPr sz="1050"/>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Slide Number Placeholder 6">
            <a:extLst>
              <a:ext uri="{FF2B5EF4-FFF2-40B4-BE49-F238E27FC236}">
                <a16:creationId xmlns:a16="http://schemas.microsoft.com/office/drawing/2014/main" id="{7E2856EA-67A7-01F5-01DC-71E061709099}"/>
              </a:ext>
            </a:extLst>
          </p:cNvPr>
          <p:cNvSpPr>
            <a:spLocks noGrp="1"/>
          </p:cNvSpPr>
          <p:nvPr>
            <p:ph type="sldNum" sz="quarter" idx="4"/>
          </p:nvPr>
        </p:nvSpPr>
        <p:spPr>
          <a:xfrm>
            <a:off x="11233149" y="6406819"/>
            <a:ext cx="593616" cy="366183"/>
          </a:xfrm>
          <a:prstGeom prst="rect">
            <a:avLst/>
          </a:prstGeom>
        </p:spPr>
        <p:txBody>
          <a:bodyPr vert="horz" lIns="0" tIns="0" rIns="0" bIns="0" rtlCol="0" anchor="ctr"/>
          <a:lstStyle>
            <a:lvl1pPr algn="r">
              <a:defRPr sz="933">
                <a:solidFill>
                  <a:schemeClr val="tx1"/>
                </a:solidFill>
              </a:defRPr>
            </a:lvl1pPr>
          </a:lstStyle>
          <a:p>
            <a:fld id="{177BA3E6-83EC-4E57-9BB6-761507D27DBC}" type="slidenum">
              <a:rPr lang="en-US" smtClean="0"/>
              <a:pPr/>
              <a:t>‹#›</a:t>
            </a:fld>
            <a:endParaRPr lang="en-US" dirty="0"/>
          </a:p>
        </p:txBody>
      </p:sp>
      <p:pic>
        <p:nvPicPr>
          <p:cNvPr id="6" name="Picture 5" descr="A blue and green logo&#10;&#10;AI-generated content may be incorrect.">
            <a:extLst>
              <a:ext uri="{FF2B5EF4-FFF2-40B4-BE49-F238E27FC236}">
                <a16:creationId xmlns:a16="http://schemas.microsoft.com/office/drawing/2014/main" id="{C2F4C203-6323-4637-912F-2C32B24B6A91}"/>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3204" b="3204"/>
          <a:stretch>
            <a:fillRect/>
          </a:stretch>
        </p:blipFill>
        <p:spPr>
          <a:xfrm>
            <a:off x="10647998" y="453451"/>
            <a:ext cx="1117749" cy="335720"/>
          </a:xfrm>
          <a:prstGeom prst="rect">
            <a:avLst/>
          </a:prstGeom>
        </p:spPr>
      </p:pic>
    </p:spTree>
    <p:extLst>
      <p:ext uri="{BB962C8B-B14F-4D97-AF65-F5344CB8AC3E}">
        <p14:creationId xmlns:p14="http://schemas.microsoft.com/office/powerpoint/2010/main" val="3593133831"/>
      </p:ext>
    </p:extLst>
  </p:cSld>
  <p:clrMapOvr>
    <a:masterClrMapping/>
  </p:clrMapOvr>
  <p:extLst>
    <p:ext uri="{DCECCB84-F9BA-43D5-87BE-67443E8EF086}">
      <p15:sldGuideLst xmlns:p15="http://schemas.microsoft.com/office/powerpoint/2012/main">
        <p15:guide id="1" orient="horz" pos="1495"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Long Title –Two Columns">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F57E382-CB3D-5D1D-596D-4EB29044EAF6}"/>
              </a:ext>
            </a:extLst>
          </p:cNvPr>
          <p:cNvSpPr/>
          <p:nvPr userDrawn="1"/>
        </p:nvSpPr>
        <p:spPr>
          <a:xfrm>
            <a:off x="0" y="6762048"/>
            <a:ext cx="12192000" cy="9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 name="Title 1">
            <a:extLst>
              <a:ext uri="{FF2B5EF4-FFF2-40B4-BE49-F238E27FC236}">
                <a16:creationId xmlns:a16="http://schemas.microsoft.com/office/drawing/2014/main" id="{97BC41B1-98C7-AA3B-38BC-40DCA60ECDA2}"/>
              </a:ext>
            </a:extLst>
          </p:cNvPr>
          <p:cNvSpPr>
            <a:spLocks noGrp="1"/>
          </p:cNvSpPr>
          <p:nvPr>
            <p:ph type="ctrTitle" hasCustomPrompt="1"/>
          </p:nvPr>
        </p:nvSpPr>
        <p:spPr>
          <a:xfrm>
            <a:off x="334437" y="597121"/>
            <a:ext cx="9934170" cy="947903"/>
          </a:xfrm>
        </p:spPr>
        <p:txBody>
          <a:bodyPr lIns="0" tIns="0" rIns="0" bIns="0" anchor="t" anchorCtr="0">
            <a:noAutofit/>
          </a:bodyPr>
          <a:lstStyle>
            <a:lvl1pPr algn="l">
              <a:defRPr sz="3200" b="0" cap="none" baseline="0">
                <a:solidFill>
                  <a:schemeClr val="tx1"/>
                </a:solidFill>
              </a:defRPr>
            </a:lvl1pPr>
          </a:lstStyle>
          <a:p>
            <a:r>
              <a:rPr lang="en-GB" dirty="0"/>
              <a:t>Headline to go here</a:t>
            </a:r>
          </a:p>
        </p:txBody>
      </p:sp>
      <p:sp>
        <p:nvSpPr>
          <p:cNvPr id="2" name="Content Placeholder 4">
            <a:extLst>
              <a:ext uri="{FF2B5EF4-FFF2-40B4-BE49-F238E27FC236}">
                <a16:creationId xmlns:a16="http://schemas.microsoft.com/office/drawing/2014/main" id="{F2630413-7BB9-E29A-1C27-1AADE3AE0E4C}"/>
              </a:ext>
            </a:extLst>
          </p:cNvPr>
          <p:cNvSpPr>
            <a:spLocks noGrp="1"/>
          </p:cNvSpPr>
          <p:nvPr>
            <p:ph sz="quarter" idx="15"/>
          </p:nvPr>
        </p:nvSpPr>
        <p:spPr>
          <a:xfrm>
            <a:off x="334434" y="1797051"/>
            <a:ext cx="5568951" cy="4607983"/>
          </a:xfrm>
        </p:spPr>
        <p:txBody>
          <a:bodyPr/>
          <a:lstStyle>
            <a:lvl1pPr>
              <a:buClr>
                <a:schemeClr val="tx2"/>
              </a:buClr>
              <a:buSzPct val="150000"/>
              <a:defRPr sz="1800"/>
            </a:lvl1pPr>
            <a:lvl2pPr>
              <a:buClr>
                <a:schemeClr val="tx2"/>
              </a:buClr>
              <a:defRPr sz="1600"/>
            </a:lvl2pPr>
            <a:lvl3pPr>
              <a:buClr>
                <a:schemeClr val="tx2"/>
              </a:buClr>
              <a:defRPr sz="1400"/>
            </a:lvl3pPr>
            <a:lvl4pPr>
              <a:buClr>
                <a:schemeClr val="tx2"/>
              </a:buClr>
              <a:defRPr sz="1200"/>
            </a:lvl4pPr>
            <a:lvl5pPr>
              <a:buClr>
                <a:schemeClr val="tx2"/>
              </a:buClr>
              <a:defRPr sz="1050"/>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Slide Number Placeholder 6">
            <a:extLst>
              <a:ext uri="{FF2B5EF4-FFF2-40B4-BE49-F238E27FC236}">
                <a16:creationId xmlns:a16="http://schemas.microsoft.com/office/drawing/2014/main" id="{95B751AD-2AC8-F904-2A77-D16412E3A0D2}"/>
              </a:ext>
            </a:extLst>
          </p:cNvPr>
          <p:cNvSpPr>
            <a:spLocks noGrp="1"/>
          </p:cNvSpPr>
          <p:nvPr>
            <p:ph type="sldNum" sz="quarter" idx="4"/>
          </p:nvPr>
        </p:nvSpPr>
        <p:spPr>
          <a:xfrm>
            <a:off x="11233149" y="6406819"/>
            <a:ext cx="593616" cy="366183"/>
          </a:xfrm>
          <a:prstGeom prst="rect">
            <a:avLst/>
          </a:prstGeom>
        </p:spPr>
        <p:txBody>
          <a:bodyPr vert="horz" lIns="0" tIns="0" rIns="0" bIns="0" rtlCol="0" anchor="ctr"/>
          <a:lstStyle>
            <a:lvl1pPr algn="r">
              <a:defRPr sz="933">
                <a:solidFill>
                  <a:schemeClr val="tx1"/>
                </a:solidFill>
              </a:defRPr>
            </a:lvl1pPr>
          </a:lstStyle>
          <a:p>
            <a:fld id="{177BA3E6-83EC-4E57-9BB6-761507D27DBC}" type="slidenum">
              <a:rPr lang="en-US" smtClean="0"/>
              <a:pPr/>
              <a:t>‹#›</a:t>
            </a:fld>
            <a:endParaRPr lang="en-US" dirty="0"/>
          </a:p>
        </p:txBody>
      </p:sp>
      <p:sp>
        <p:nvSpPr>
          <p:cNvPr id="8" name="Content Placeholder 7">
            <a:extLst>
              <a:ext uri="{FF2B5EF4-FFF2-40B4-BE49-F238E27FC236}">
                <a16:creationId xmlns:a16="http://schemas.microsoft.com/office/drawing/2014/main" id="{0A1746E1-B7DF-CFE8-8F13-1025FA957B3A}"/>
              </a:ext>
            </a:extLst>
          </p:cNvPr>
          <p:cNvSpPr>
            <a:spLocks noGrp="1"/>
          </p:cNvSpPr>
          <p:nvPr>
            <p:ph sz="quarter" idx="16"/>
          </p:nvPr>
        </p:nvSpPr>
        <p:spPr>
          <a:xfrm>
            <a:off x="6288621" y="1803403"/>
            <a:ext cx="5568948" cy="4607983"/>
          </a:xfrm>
        </p:spPr>
        <p:txBody>
          <a:bodyPr>
            <a:normAutofit/>
          </a:bodyPr>
          <a:lstStyle>
            <a:lvl1pPr>
              <a:defRPr sz="1800"/>
            </a:lvl1pPr>
            <a:lvl2pPr>
              <a:defRPr sz="1600"/>
            </a:lvl2pPr>
            <a:lvl3pPr>
              <a:defRPr sz="1400"/>
            </a:lvl3pPr>
            <a:lvl4pPr>
              <a:defRPr sz="1200"/>
            </a:lvl4pPr>
            <a:lvl5pPr>
              <a:defRPr sz="105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6" name="Picture 5" descr="A blue and green logo&#10;&#10;AI-generated content may be incorrect.">
            <a:extLst>
              <a:ext uri="{FF2B5EF4-FFF2-40B4-BE49-F238E27FC236}">
                <a16:creationId xmlns:a16="http://schemas.microsoft.com/office/drawing/2014/main" id="{D5BDA5F2-E023-D8AA-6E7B-7F4ED215C406}"/>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3204" b="3204"/>
          <a:stretch>
            <a:fillRect/>
          </a:stretch>
        </p:blipFill>
        <p:spPr>
          <a:xfrm>
            <a:off x="10647998" y="453451"/>
            <a:ext cx="1117749" cy="335720"/>
          </a:xfrm>
          <a:prstGeom prst="rect">
            <a:avLst/>
          </a:prstGeom>
        </p:spPr>
      </p:pic>
    </p:spTree>
    <p:extLst>
      <p:ext uri="{BB962C8B-B14F-4D97-AF65-F5344CB8AC3E}">
        <p14:creationId xmlns:p14="http://schemas.microsoft.com/office/powerpoint/2010/main" val="2921647195"/>
      </p:ext>
    </p:extLst>
  </p:cSld>
  <p:clrMapOvr>
    <a:masterClrMapping/>
  </p:clrMapOvr>
  <p:extLst>
    <p:ext uri="{DCECCB84-F9BA-43D5-87BE-67443E8EF086}">
      <p15:sldGuideLst xmlns:p15="http://schemas.microsoft.com/office/powerpoint/2012/main">
        <p15:guide id="1" orient="horz" pos="1132" userDrawn="1">
          <p15:clr>
            <a:srgbClr val="F26B43"/>
          </p15:clr>
        </p15:guide>
        <p15:guide id="2" orient="horz" pos="799" userDrawn="1">
          <p15:clr>
            <a:srgbClr val="F26B43"/>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ivider Slide_v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60000" y="3355211"/>
            <a:ext cx="6887797" cy="1694845"/>
          </a:xfrm>
        </p:spPr>
        <p:txBody>
          <a:bodyPr lIns="0" tIns="0" rIns="0" bIns="0" anchor="t" anchorCtr="0">
            <a:noAutofit/>
          </a:bodyPr>
          <a:lstStyle>
            <a:lvl1pPr algn="l">
              <a:defRPr sz="6400" cap="none" baseline="0">
                <a:solidFill>
                  <a:schemeClr val="bg1"/>
                </a:solidFill>
              </a:defRPr>
            </a:lvl1pPr>
          </a:lstStyle>
          <a:p>
            <a:r>
              <a:rPr lang="en-GB"/>
              <a:t>Divider title</a:t>
            </a:r>
          </a:p>
        </p:txBody>
      </p:sp>
      <p:sp>
        <p:nvSpPr>
          <p:cNvPr id="13" name="Rectangle 12">
            <a:extLst>
              <a:ext uri="{FF2B5EF4-FFF2-40B4-BE49-F238E27FC236}">
                <a16:creationId xmlns:a16="http://schemas.microsoft.com/office/drawing/2014/main" id="{F972C50B-02E4-66A2-88D9-6FEF213B7E2B}"/>
              </a:ext>
            </a:extLst>
          </p:cNvPr>
          <p:cNvSpPr/>
          <p:nvPr userDrawn="1"/>
        </p:nvSpPr>
        <p:spPr>
          <a:xfrm>
            <a:off x="0" y="6762048"/>
            <a:ext cx="12192000" cy="9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5" name="Picture 4" descr="A white and blue logo&#10;&#10;Description automatically generated">
            <a:extLst>
              <a:ext uri="{FF2B5EF4-FFF2-40B4-BE49-F238E27FC236}">
                <a16:creationId xmlns:a16="http://schemas.microsoft.com/office/drawing/2014/main" id="{3FF363BF-1EA0-3E6C-1B6A-85278AF1A9FB}"/>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10648002" y="453451"/>
            <a:ext cx="1117748" cy="335720"/>
          </a:xfrm>
          <a:prstGeom prst="rect">
            <a:avLst/>
          </a:prstGeom>
        </p:spPr>
      </p:pic>
      <p:sp>
        <p:nvSpPr>
          <p:cNvPr id="4" name="Slide Number Placeholder 6">
            <a:extLst>
              <a:ext uri="{FF2B5EF4-FFF2-40B4-BE49-F238E27FC236}">
                <a16:creationId xmlns:a16="http://schemas.microsoft.com/office/drawing/2014/main" id="{0AB23E27-7D27-AAF7-2CAE-8398F83F7B1C}"/>
              </a:ext>
            </a:extLst>
          </p:cNvPr>
          <p:cNvSpPr>
            <a:spLocks noGrp="1"/>
          </p:cNvSpPr>
          <p:nvPr>
            <p:ph type="sldNum" sz="quarter" idx="4"/>
          </p:nvPr>
        </p:nvSpPr>
        <p:spPr>
          <a:xfrm>
            <a:off x="11233149" y="6406819"/>
            <a:ext cx="593616" cy="366183"/>
          </a:xfrm>
          <a:prstGeom prst="rect">
            <a:avLst/>
          </a:prstGeom>
        </p:spPr>
        <p:txBody>
          <a:bodyPr vert="horz" lIns="0" tIns="0" rIns="0" bIns="0" rtlCol="0" anchor="ctr"/>
          <a:lstStyle>
            <a:lvl1pPr algn="r">
              <a:defRPr sz="933">
                <a:solidFill>
                  <a:schemeClr val="bg1"/>
                </a:solidFill>
              </a:defRPr>
            </a:lvl1pPr>
          </a:lstStyle>
          <a:p>
            <a:fld id="{177BA3E6-83EC-4E57-9BB6-761507D27DBC}" type="slidenum">
              <a:rPr lang="en-US" smtClean="0"/>
              <a:pPr/>
              <a:t>‹#›</a:t>
            </a:fld>
            <a:endParaRPr lang="en-US" dirty="0"/>
          </a:p>
        </p:txBody>
      </p:sp>
    </p:spTree>
    <p:extLst>
      <p:ext uri="{BB962C8B-B14F-4D97-AF65-F5344CB8AC3E}">
        <p14:creationId xmlns:p14="http://schemas.microsoft.com/office/powerpoint/2010/main" val="3772299879"/>
      </p:ext>
    </p:extLst>
  </p:cSld>
  <p:clrMapOvr>
    <a:masterClrMapping/>
  </p:clrMapOvr>
  <p:extLst>
    <p:ext uri="{DCECCB84-F9BA-43D5-87BE-67443E8EF086}">
      <p15:sldGuideLst xmlns:p15="http://schemas.microsoft.com/office/powerpoint/2012/main">
        <p15:guide id="1" pos="604" userDrawn="1">
          <p15:clr>
            <a:srgbClr val="FBAE40"/>
          </p15:clr>
        </p15:guide>
        <p15:guide id="2" pos="3719"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ivider Slide_v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60000" y="3355211"/>
            <a:ext cx="6887797" cy="1694845"/>
          </a:xfrm>
        </p:spPr>
        <p:txBody>
          <a:bodyPr lIns="0" tIns="0" rIns="0" bIns="0" anchor="t" anchorCtr="0">
            <a:noAutofit/>
          </a:bodyPr>
          <a:lstStyle>
            <a:lvl1pPr algn="l">
              <a:defRPr sz="6400" cap="none" baseline="0">
                <a:solidFill>
                  <a:schemeClr val="bg1"/>
                </a:solidFill>
              </a:defRPr>
            </a:lvl1pPr>
          </a:lstStyle>
          <a:p>
            <a:r>
              <a:rPr lang="en-GB"/>
              <a:t>Divider title</a:t>
            </a:r>
          </a:p>
        </p:txBody>
      </p:sp>
      <p:sp>
        <p:nvSpPr>
          <p:cNvPr id="13" name="Rectangle 12">
            <a:extLst>
              <a:ext uri="{FF2B5EF4-FFF2-40B4-BE49-F238E27FC236}">
                <a16:creationId xmlns:a16="http://schemas.microsoft.com/office/drawing/2014/main" id="{F972C50B-02E4-66A2-88D9-6FEF213B7E2B}"/>
              </a:ext>
            </a:extLst>
          </p:cNvPr>
          <p:cNvSpPr/>
          <p:nvPr userDrawn="1"/>
        </p:nvSpPr>
        <p:spPr>
          <a:xfrm>
            <a:off x="0" y="6762048"/>
            <a:ext cx="12192000" cy="9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5" name="Picture 4" descr="A white and blue logo&#10;&#10;Description automatically generated">
            <a:extLst>
              <a:ext uri="{FF2B5EF4-FFF2-40B4-BE49-F238E27FC236}">
                <a16:creationId xmlns:a16="http://schemas.microsoft.com/office/drawing/2014/main" id="{3FF363BF-1EA0-3E6C-1B6A-85278AF1A9FB}"/>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10648002" y="453451"/>
            <a:ext cx="1117748" cy="335720"/>
          </a:xfrm>
          <a:prstGeom prst="rect">
            <a:avLst/>
          </a:prstGeom>
        </p:spPr>
      </p:pic>
      <p:sp>
        <p:nvSpPr>
          <p:cNvPr id="4" name="Slide Number Placeholder 6">
            <a:extLst>
              <a:ext uri="{FF2B5EF4-FFF2-40B4-BE49-F238E27FC236}">
                <a16:creationId xmlns:a16="http://schemas.microsoft.com/office/drawing/2014/main" id="{8C4E1C91-7553-626D-8A1A-9A2E17B6B810}"/>
              </a:ext>
            </a:extLst>
          </p:cNvPr>
          <p:cNvSpPr>
            <a:spLocks noGrp="1"/>
          </p:cNvSpPr>
          <p:nvPr>
            <p:ph type="sldNum" sz="quarter" idx="4"/>
          </p:nvPr>
        </p:nvSpPr>
        <p:spPr>
          <a:xfrm>
            <a:off x="11233149" y="6406819"/>
            <a:ext cx="593616" cy="366183"/>
          </a:xfrm>
          <a:prstGeom prst="rect">
            <a:avLst/>
          </a:prstGeom>
        </p:spPr>
        <p:txBody>
          <a:bodyPr vert="horz" lIns="0" tIns="0" rIns="0" bIns="0" rtlCol="0" anchor="ctr"/>
          <a:lstStyle>
            <a:lvl1pPr algn="r">
              <a:defRPr sz="933">
                <a:solidFill>
                  <a:schemeClr val="bg1"/>
                </a:solidFill>
              </a:defRPr>
            </a:lvl1pPr>
          </a:lstStyle>
          <a:p>
            <a:fld id="{177BA3E6-83EC-4E57-9BB6-761507D27DBC}" type="slidenum">
              <a:rPr lang="en-US" smtClean="0"/>
              <a:pPr/>
              <a:t>‹#›</a:t>
            </a:fld>
            <a:endParaRPr lang="en-US" dirty="0"/>
          </a:p>
        </p:txBody>
      </p:sp>
    </p:spTree>
    <p:extLst>
      <p:ext uri="{BB962C8B-B14F-4D97-AF65-F5344CB8AC3E}">
        <p14:creationId xmlns:p14="http://schemas.microsoft.com/office/powerpoint/2010/main" val="3106642172"/>
      </p:ext>
    </p:extLst>
  </p:cSld>
  <p:clrMapOvr>
    <a:masterClrMapping/>
  </p:clrMapOvr>
  <p:extLst>
    <p:ext uri="{DCECCB84-F9BA-43D5-87BE-67443E8EF086}">
      <p15:sldGuideLst xmlns:p15="http://schemas.microsoft.com/office/powerpoint/2012/main">
        <p15:guide id="1" pos="604" userDrawn="1">
          <p15:clr>
            <a:srgbClr val="FBAE40"/>
          </p15:clr>
        </p15:guide>
        <p15:guide id="2" pos="3719"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ivider Slide_v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60000" y="3355211"/>
            <a:ext cx="6887797" cy="1694845"/>
          </a:xfrm>
        </p:spPr>
        <p:txBody>
          <a:bodyPr lIns="0" tIns="0" rIns="0" bIns="0" anchor="t" anchorCtr="0">
            <a:noAutofit/>
          </a:bodyPr>
          <a:lstStyle>
            <a:lvl1pPr algn="l">
              <a:defRPr sz="6400" cap="none" baseline="0">
                <a:solidFill>
                  <a:schemeClr val="bg1"/>
                </a:solidFill>
              </a:defRPr>
            </a:lvl1pPr>
          </a:lstStyle>
          <a:p>
            <a:r>
              <a:rPr lang="en-GB"/>
              <a:t>Divider title</a:t>
            </a:r>
          </a:p>
        </p:txBody>
      </p:sp>
      <p:sp>
        <p:nvSpPr>
          <p:cNvPr id="13" name="Rectangle 12">
            <a:extLst>
              <a:ext uri="{FF2B5EF4-FFF2-40B4-BE49-F238E27FC236}">
                <a16:creationId xmlns:a16="http://schemas.microsoft.com/office/drawing/2014/main" id="{F972C50B-02E4-66A2-88D9-6FEF213B7E2B}"/>
              </a:ext>
            </a:extLst>
          </p:cNvPr>
          <p:cNvSpPr/>
          <p:nvPr userDrawn="1"/>
        </p:nvSpPr>
        <p:spPr>
          <a:xfrm>
            <a:off x="0" y="6762048"/>
            <a:ext cx="12192000" cy="9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5" name="Picture 4" descr="A white and blue logo&#10;&#10;Description automatically generated">
            <a:extLst>
              <a:ext uri="{FF2B5EF4-FFF2-40B4-BE49-F238E27FC236}">
                <a16:creationId xmlns:a16="http://schemas.microsoft.com/office/drawing/2014/main" id="{3FF363BF-1EA0-3E6C-1B6A-85278AF1A9FB}"/>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10648002" y="453451"/>
            <a:ext cx="1117748" cy="335720"/>
          </a:xfrm>
          <a:prstGeom prst="rect">
            <a:avLst/>
          </a:prstGeom>
        </p:spPr>
      </p:pic>
      <p:sp>
        <p:nvSpPr>
          <p:cNvPr id="4" name="Slide Number Placeholder 6">
            <a:extLst>
              <a:ext uri="{FF2B5EF4-FFF2-40B4-BE49-F238E27FC236}">
                <a16:creationId xmlns:a16="http://schemas.microsoft.com/office/drawing/2014/main" id="{C95FD89B-6167-A103-2A3E-853445310355}"/>
              </a:ext>
            </a:extLst>
          </p:cNvPr>
          <p:cNvSpPr>
            <a:spLocks noGrp="1"/>
          </p:cNvSpPr>
          <p:nvPr>
            <p:ph type="sldNum" sz="quarter" idx="4"/>
          </p:nvPr>
        </p:nvSpPr>
        <p:spPr>
          <a:xfrm>
            <a:off x="11233149" y="6406819"/>
            <a:ext cx="593616" cy="366183"/>
          </a:xfrm>
          <a:prstGeom prst="rect">
            <a:avLst/>
          </a:prstGeom>
        </p:spPr>
        <p:txBody>
          <a:bodyPr vert="horz" lIns="0" tIns="0" rIns="0" bIns="0" rtlCol="0" anchor="ctr"/>
          <a:lstStyle>
            <a:lvl1pPr algn="r">
              <a:defRPr sz="933">
                <a:solidFill>
                  <a:schemeClr val="bg1"/>
                </a:solidFill>
              </a:defRPr>
            </a:lvl1pPr>
          </a:lstStyle>
          <a:p>
            <a:fld id="{177BA3E6-83EC-4E57-9BB6-761507D27DBC}" type="slidenum">
              <a:rPr lang="en-US" smtClean="0"/>
              <a:pPr/>
              <a:t>‹#›</a:t>
            </a:fld>
            <a:endParaRPr lang="en-US" dirty="0"/>
          </a:p>
        </p:txBody>
      </p:sp>
    </p:spTree>
    <p:extLst>
      <p:ext uri="{BB962C8B-B14F-4D97-AF65-F5344CB8AC3E}">
        <p14:creationId xmlns:p14="http://schemas.microsoft.com/office/powerpoint/2010/main" val="4107978112"/>
      </p:ext>
    </p:extLst>
  </p:cSld>
  <p:clrMapOvr>
    <a:masterClrMapping/>
  </p:clrMapOvr>
  <p:extLst>
    <p:ext uri="{DCECCB84-F9BA-43D5-87BE-67443E8EF086}">
      <p15:sldGuideLst xmlns:p15="http://schemas.microsoft.com/office/powerpoint/2012/main">
        <p15:guide id="1" pos="604" userDrawn="1">
          <p15:clr>
            <a:srgbClr val="FBAE40"/>
          </p15:clr>
        </p15:guide>
        <p15:guide id="2" pos="3719"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vider Slide_v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60000" y="3355211"/>
            <a:ext cx="6887797" cy="1694845"/>
          </a:xfrm>
        </p:spPr>
        <p:txBody>
          <a:bodyPr lIns="0" tIns="0" rIns="0" bIns="0" anchor="t" anchorCtr="0">
            <a:noAutofit/>
          </a:bodyPr>
          <a:lstStyle>
            <a:lvl1pPr algn="l">
              <a:defRPr sz="6400" cap="none" baseline="0">
                <a:solidFill>
                  <a:schemeClr val="bg1"/>
                </a:solidFill>
              </a:defRPr>
            </a:lvl1pPr>
          </a:lstStyle>
          <a:p>
            <a:r>
              <a:rPr lang="en-GB"/>
              <a:t>Divider title</a:t>
            </a:r>
          </a:p>
        </p:txBody>
      </p:sp>
      <p:sp>
        <p:nvSpPr>
          <p:cNvPr id="13" name="Rectangle 12">
            <a:extLst>
              <a:ext uri="{FF2B5EF4-FFF2-40B4-BE49-F238E27FC236}">
                <a16:creationId xmlns:a16="http://schemas.microsoft.com/office/drawing/2014/main" id="{F972C50B-02E4-66A2-88D9-6FEF213B7E2B}"/>
              </a:ext>
            </a:extLst>
          </p:cNvPr>
          <p:cNvSpPr/>
          <p:nvPr userDrawn="1"/>
        </p:nvSpPr>
        <p:spPr>
          <a:xfrm>
            <a:off x="0" y="6762048"/>
            <a:ext cx="12192000" cy="9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5" name="Picture 4" descr="A white and blue logo&#10;&#10;Description automatically generated">
            <a:extLst>
              <a:ext uri="{FF2B5EF4-FFF2-40B4-BE49-F238E27FC236}">
                <a16:creationId xmlns:a16="http://schemas.microsoft.com/office/drawing/2014/main" id="{3FF363BF-1EA0-3E6C-1B6A-85278AF1A9FB}"/>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10648002" y="453451"/>
            <a:ext cx="1117748" cy="335720"/>
          </a:xfrm>
          <a:prstGeom prst="rect">
            <a:avLst/>
          </a:prstGeom>
        </p:spPr>
      </p:pic>
      <p:sp>
        <p:nvSpPr>
          <p:cNvPr id="4" name="Slide Number Placeholder 6">
            <a:extLst>
              <a:ext uri="{FF2B5EF4-FFF2-40B4-BE49-F238E27FC236}">
                <a16:creationId xmlns:a16="http://schemas.microsoft.com/office/drawing/2014/main" id="{791167FF-56B5-F6A4-A604-1B95821C77FB}"/>
              </a:ext>
            </a:extLst>
          </p:cNvPr>
          <p:cNvSpPr>
            <a:spLocks noGrp="1"/>
          </p:cNvSpPr>
          <p:nvPr>
            <p:ph type="sldNum" sz="quarter" idx="4"/>
          </p:nvPr>
        </p:nvSpPr>
        <p:spPr>
          <a:xfrm>
            <a:off x="11233149" y="6406819"/>
            <a:ext cx="593616" cy="366183"/>
          </a:xfrm>
          <a:prstGeom prst="rect">
            <a:avLst/>
          </a:prstGeom>
        </p:spPr>
        <p:txBody>
          <a:bodyPr vert="horz" lIns="0" tIns="0" rIns="0" bIns="0" rtlCol="0" anchor="ctr"/>
          <a:lstStyle>
            <a:lvl1pPr algn="r">
              <a:defRPr sz="933">
                <a:solidFill>
                  <a:schemeClr val="bg1"/>
                </a:solidFill>
              </a:defRPr>
            </a:lvl1pPr>
          </a:lstStyle>
          <a:p>
            <a:fld id="{177BA3E6-83EC-4E57-9BB6-761507D27DBC}" type="slidenum">
              <a:rPr lang="en-US" smtClean="0"/>
              <a:pPr/>
              <a:t>‹#›</a:t>
            </a:fld>
            <a:endParaRPr lang="en-US" dirty="0"/>
          </a:p>
        </p:txBody>
      </p:sp>
    </p:spTree>
    <p:extLst>
      <p:ext uri="{BB962C8B-B14F-4D97-AF65-F5344CB8AC3E}">
        <p14:creationId xmlns:p14="http://schemas.microsoft.com/office/powerpoint/2010/main" val="92819979"/>
      </p:ext>
    </p:extLst>
  </p:cSld>
  <p:clrMapOvr>
    <a:masterClrMapping/>
  </p:clrMapOvr>
  <p:extLst>
    <p:ext uri="{DCECCB84-F9BA-43D5-87BE-67443E8EF086}">
      <p15:sldGuideLst xmlns:p15="http://schemas.microsoft.com/office/powerpoint/2012/main">
        <p15:guide id="1" pos="604" userDrawn="1">
          <p15:clr>
            <a:srgbClr val="FBAE40"/>
          </p15:clr>
        </p15:guide>
        <p15:guide id="2" pos="3719"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ivider Slide_v5">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60000" y="3355211"/>
            <a:ext cx="6887797" cy="1694845"/>
          </a:xfrm>
        </p:spPr>
        <p:txBody>
          <a:bodyPr lIns="0" tIns="0" rIns="0" bIns="0" anchor="t" anchorCtr="0">
            <a:noAutofit/>
          </a:bodyPr>
          <a:lstStyle>
            <a:lvl1pPr algn="l">
              <a:defRPr sz="6400" cap="none" baseline="0">
                <a:solidFill>
                  <a:schemeClr val="bg1"/>
                </a:solidFill>
              </a:defRPr>
            </a:lvl1pPr>
          </a:lstStyle>
          <a:p>
            <a:r>
              <a:rPr lang="en-GB"/>
              <a:t>Divider title</a:t>
            </a:r>
          </a:p>
        </p:txBody>
      </p:sp>
      <p:sp>
        <p:nvSpPr>
          <p:cNvPr id="13" name="Rectangle 12">
            <a:extLst>
              <a:ext uri="{FF2B5EF4-FFF2-40B4-BE49-F238E27FC236}">
                <a16:creationId xmlns:a16="http://schemas.microsoft.com/office/drawing/2014/main" id="{F972C50B-02E4-66A2-88D9-6FEF213B7E2B}"/>
              </a:ext>
            </a:extLst>
          </p:cNvPr>
          <p:cNvSpPr/>
          <p:nvPr userDrawn="1"/>
        </p:nvSpPr>
        <p:spPr>
          <a:xfrm>
            <a:off x="0" y="6762048"/>
            <a:ext cx="12192000" cy="9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5" name="Picture 4" descr="A white and blue logo&#10;&#10;Description automatically generated">
            <a:extLst>
              <a:ext uri="{FF2B5EF4-FFF2-40B4-BE49-F238E27FC236}">
                <a16:creationId xmlns:a16="http://schemas.microsoft.com/office/drawing/2014/main" id="{3FF363BF-1EA0-3E6C-1B6A-85278AF1A9FB}"/>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10648002" y="453451"/>
            <a:ext cx="1117748" cy="335720"/>
          </a:xfrm>
          <a:prstGeom prst="rect">
            <a:avLst/>
          </a:prstGeom>
        </p:spPr>
      </p:pic>
      <p:sp>
        <p:nvSpPr>
          <p:cNvPr id="4" name="Slide Number Placeholder 6">
            <a:extLst>
              <a:ext uri="{FF2B5EF4-FFF2-40B4-BE49-F238E27FC236}">
                <a16:creationId xmlns:a16="http://schemas.microsoft.com/office/drawing/2014/main" id="{BD9FCC96-0A01-32E1-10DC-5281D6098642}"/>
              </a:ext>
            </a:extLst>
          </p:cNvPr>
          <p:cNvSpPr>
            <a:spLocks noGrp="1"/>
          </p:cNvSpPr>
          <p:nvPr>
            <p:ph type="sldNum" sz="quarter" idx="4"/>
          </p:nvPr>
        </p:nvSpPr>
        <p:spPr>
          <a:xfrm>
            <a:off x="11233149" y="6406819"/>
            <a:ext cx="593616" cy="366183"/>
          </a:xfrm>
          <a:prstGeom prst="rect">
            <a:avLst/>
          </a:prstGeom>
        </p:spPr>
        <p:txBody>
          <a:bodyPr vert="horz" lIns="0" tIns="0" rIns="0" bIns="0" rtlCol="0" anchor="ctr"/>
          <a:lstStyle>
            <a:lvl1pPr algn="r">
              <a:defRPr sz="933">
                <a:solidFill>
                  <a:schemeClr val="bg1"/>
                </a:solidFill>
              </a:defRPr>
            </a:lvl1pPr>
          </a:lstStyle>
          <a:p>
            <a:fld id="{177BA3E6-83EC-4E57-9BB6-761507D27DBC}" type="slidenum">
              <a:rPr lang="en-US" smtClean="0"/>
              <a:pPr/>
              <a:t>‹#›</a:t>
            </a:fld>
            <a:endParaRPr lang="en-US" dirty="0"/>
          </a:p>
        </p:txBody>
      </p:sp>
    </p:spTree>
    <p:extLst>
      <p:ext uri="{BB962C8B-B14F-4D97-AF65-F5344CB8AC3E}">
        <p14:creationId xmlns:p14="http://schemas.microsoft.com/office/powerpoint/2010/main" val="4140265937"/>
      </p:ext>
    </p:extLst>
  </p:cSld>
  <p:clrMapOvr>
    <a:masterClrMapping/>
  </p:clrMapOvr>
  <p:extLst>
    <p:ext uri="{DCECCB84-F9BA-43D5-87BE-67443E8EF086}">
      <p15:sldGuideLst xmlns:p15="http://schemas.microsoft.com/office/powerpoint/2012/main">
        <p15:guide id="1" pos="604" userDrawn="1">
          <p15:clr>
            <a:srgbClr val="FBAE40"/>
          </p15:clr>
        </p15:guide>
        <p15:guide id="2" pos="3719"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hank you">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60000" y="3355211"/>
            <a:ext cx="6887797" cy="1694845"/>
          </a:xfrm>
        </p:spPr>
        <p:txBody>
          <a:bodyPr lIns="0" tIns="0" rIns="0" bIns="0" anchor="t" anchorCtr="0">
            <a:noAutofit/>
          </a:bodyPr>
          <a:lstStyle>
            <a:lvl1pPr algn="l">
              <a:defRPr sz="6400" cap="none" baseline="0">
                <a:solidFill>
                  <a:schemeClr val="bg1"/>
                </a:solidFill>
              </a:defRPr>
            </a:lvl1pPr>
          </a:lstStyle>
          <a:p>
            <a:r>
              <a:rPr lang="en-GB" dirty="0"/>
              <a:t>Thank you</a:t>
            </a:r>
          </a:p>
        </p:txBody>
      </p:sp>
      <p:sp>
        <p:nvSpPr>
          <p:cNvPr id="13" name="Rectangle 12">
            <a:extLst>
              <a:ext uri="{FF2B5EF4-FFF2-40B4-BE49-F238E27FC236}">
                <a16:creationId xmlns:a16="http://schemas.microsoft.com/office/drawing/2014/main" id="{F972C50B-02E4-66A2-88D9-6FEF213B7E2B}"/>
              </a:ext>
            </a:extLst>
          </p:cNvPr>
          <p:cNvSpPr/>
          <p:nvPr userDrawn="1"/>
        </p:nvSpPr>
        <p:spPr>
          <a:xfrm>
            <a:off x="0" y="6762048"/>
            <a:ext cx="12192000" cy="9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5" name="Picture 4" descr="A white and blue logo&#10;&#10;Description automatically generated">
            <a:extLst>
              <a:ext uri="{FF2B5EF4-FFF2-40B4-BE49-F238E27FC236}">
                <a16:creationId xmlns:a16="http://schemas.microsoft.com/office/drawing/2014/main" id="{3FF363BF-1EA0-3E6C-1B6A-85278AF1A9FB}"/>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10648002" y="453451"/>
            <a:ext cx="1117748" cy="335720"/>
          </a:xfrm>
          <a:prstGeom prst="rect">
            <a:avLst/>
          </a:prstGeom>
        </p:spPr>
      </p:pic>
      <p:sp>
        <p:nvSpPr>
          <p:cNvPr id="4" name="Slide Number Placeholder 6">
            <a:extLst>
              <a:ext uri="{FF2B5EF4-FFF2-40B4-BE49-F238E27FC236}">
                <a16:creationId xmlns:a16="http://schemas.microsoft.com/office/drawing/2014/main" id="{0AB23E27-7D27-AAF7-2CAE-8398F83F7B1C}"/>
              </a:ext>
            </a:extLst>
          </p:cNvPr>
          <p:cNvSpPr>
            <a:spLocks noGrp="1"/>
          </p:cNvSpPr>
          <p:nvPr>
            <p:ph type="sldNum" sz="quarter" idx="4"/>
          </p:nvPr>
        </p:nvSpPr>
        <p:spPr>
          <a:xfrm>
            <a:off x="11233149" y="6406819"/>
            <a:ext cx="593616" cy="366183"/>
          </a:xfrm>
          <a:prstGeom prst="rect">
            <a:avLst/>
          </a:prstGeom>
        </p:spPr>
        <p:txBody>
          <a:bodyPr vert="horz" lIns="0" tIns="0" rIns="0" bIns="0" rtlCol="0" anchor="ctr"/>
          <a:lstStyle>
            <a:lvl1pPr algn="r">
              <a:defRPr sz="933">
                <a:solidFill>
                  <a:schemeClr val="bg1"/>
                </a:solidFill>
              </a:defRPr>
            </a:lvl1pPr>
          </a:lstStyle>
          <a:p>
            <a:fld id="{177BA3E6-83EC-4E57-9BB6-761507D27DBC}" type="slidenum">
              <a:rPr lang="en-US" smtClean="0"/>
              <a:pPr/>
              <a:t>‹#›</a:t>
            </a:fld>
            <a:endParaRPr lang="en-US" dirty="0"/>
          </a:p>
        </p:txBody>
      </p:sp>
    </p:spTree>
    <p:extLst>
      <p:ext uri="{BB962C8B-B14F-4D97-AF65-F5344CB8AC3E}">
        <p14:creationId xmlns:p14="http://schemas.microsoft.com/office/powerpoint/2010/main" val="3855340344"/>
      </p:ext>
    </p:extLst>
  </p:cSld>
  <p:clrMapOvr>
    <a:masterClrMapping/>
  </p:clrMapOvr>
  <p:extLst>
    <p:ext uri="{DCECCB84-F9BA-43D5-87BE-67443E8EF086}">
      <p15:sldGuideLst xmlns:p15="http://schemas.microsoft.com/office/powerpoint/2012/main">
        <p15:guide id="1" pos="604" userDrawn="1">
          <p15:clr>
            <a:srgbClr val="FBAE40"/>
          </p15:clr>
        </p15:guide>
        <p15:guide id="2" pos="3719"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Logo &amp; Taglin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972C50B-02E4-66A2-88D9-6FEF213B7E2B}"/>
              </a:ext>
            </a:extLst>
          </p:cNvPr>
          <p:cNvSpPr/>
          <p:nvPr userDrawn="1"/>
        </p:nvSpPr>
        <p:spPr>
          <a:xfrm>
            <a:off x="0" y="6762048"/>
            <a:ext cx="12192000" cy="9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 name="Slide Number Placeholder 6">
            <a:extLst>
              <a:ext uri="{FF2B5EF4-FFF2-40B4-BE49-F238E27FC236}">
                <a16:creationId xmlns:a16="http://schemas.microsoft.com/office/drawing/2014/main" id="{BD9FCC96-0A01-32E1-10DC-5281D6098642}"/>
              </a:ext>
            </a:extLst>
          </p:cNvPr>
          <p:cNvSpPr>
            <a:spLocks noGrp="1"/>
          </p:cNvSpPr>
          <p:nvPr>
            <p:ph type="sldNum" sz="quarter" idx="4"/>
          </p:nvPr>
        </p:nvSpPr>
        <p:spPr>
          <a:xfrm>
            <a:off x="11233149" y="6406819"/>
            <a:ext cx="593616" cy="366183"/>
          </a:xfrm>
          <a:prstGeom prst="rect">
            <a:avLst/>
          </a:prstGeom>
        </p:spPr>
        <p:txBody>
          <a:bodyPr vert="horz" lIns="0" tIns="0" rIns="0" bIns="0" rtlCol="0" anchor="ctr"/>
          <a:lstStyle>
            <a:lvl1pPr algn="r">
              <a:defRPr sz="933">
                <a:solidFill>
                  <a:schemeClr val="bg1"/>
                </a:solidFill>
              </a:defRPr>
            </a:lvl1pPr>
          </a:lstStyle>
          <a:p>
            <a:fld id="{177BA3E6-83EC-4E57-9BB6-761507D27DBC}" type="slidenum">
              <a:rPr lang="en-US" smtClean="0"/>
              <a:pPr/>
              <a:t>‹#›</a:t>
            </a:fld>
            <a:endParaRPr lang="en-US" dirty="0"/>
          </a:p>
        </p:txBody>
      </p:sp>
      <p:pic>
        <p:nvPicPr>
          <p:cNvPr id="7" name="Picture 6" descr="A logo with white text and blue circle&#10;&#10;AI-generated content may be incorrect.">
            <a:extLst>
              <a:ext uri="{FF2B5EF4-FFF2-40B4-BE49-F238E27FC236}">
                <a16:creationId xmlns:a16="http://schemas.microsoft.com/office/drawing/2014/main" id="{0203DF0D-AFD4-A011-D2CC-9403C538B83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829485" y="1821221"/>
            <a:ext cx="6533029" cy="2780130"/>
          </a:xfrm>
          <a:prstGeom prst="rect">
            <a:avLst/>
          </a:prstGeom>
        </p:spPr>
      </p:pic>
    </p:spTree>
    <p:extLst>
      <p:ext uri="{BB962C8B-B14F-4D97-AF65-F5344CB8AC3E}">
        <p14:creationId xmlns:p14="http://schemas.microsoft.com/office/powerpoint/2010/main" val="3886412395"/>
      </p:ext>
    </p:extLst>
  </p:cSld>
  <p:clrMapOvr>
    <a:masterClrMapping/>
  </p:clrMapOvr>
  <p:extLst>
    <p:ext uri="{DCECCB84-F9BA-43D5-87BE-67443E8EF086}">
      <p15:sldGuideLst xmlns:p15="http://schemas.microsoft.com/office/powerpoint/2012/main">
        <p15:guide id="1" pos="604">
          <p15:clr>
            <a:srgbClr val="FBAE40"/>
          </p15:clr>
        </p15:guide>
        <p15:guide id="2" pos="3719">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ermissions, Contact, Call to Ac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Box 6"/>
          <p:cNvSpPr txBox="1"/>
          <p:nvPr/>
        </p:nvSpPr>
        <p:spPr>
          <a:xfrm>
            <a:off x="958851" y="3989211"/>
            <a:ext cx="7598007" cy="2092881"/>
          </a:xfrm>
          <a:prstGeom prst="rect">
            <a:avLst/>
          </a:prstGeom>
          <a:noFill/>
        </p:spPr>
        <p:txBody>
          <a:bodyPr wrap="square" lIns="0" tIns="0" rIns="0" bIns="0" rtlCol="0">
            <a:spAutoFit/>
          </a:bodyPr>
          <a:lstStyle/>
          <a:p>
            <a:pPr eaLnBrk="1" hangingPunct="1"/>
            <a:r>
              <a:rPr lang="en-GB" altLang="en-US" sz="800" dirty="0">
                <a:solidFill>
                  <a:schemeClr val="bg1"/>
                </a:solidFill>
                <a:latin typeface="+mn-lt"/>
              </a:rPr>
              <a:t>Permission is given for storage of one copy in electronic means for reference purposes. Further reproduction of any material is prohibited without prior written consent of Infineum International Limited.</a:t>
            </a:r>
          </a:p>
          <a:p>
            <a:pPr eaLnBrk="1" hangingPunct="1"/>
            <a:endParaRPr lang="en-GB" altLang="en-US" sz="800" dirty="0">
              <a:solidFill>
                <a:schemeClr val="bg1"/>
              </a:solidFill>
              <a:latin typeface="+mn-lt"/>
            </a:endParaRPr>
          </a:p>
          <a:p>
            <a:pPr eaLnBrk="1" hangingPunct="1"/>
            <a:r>
              <a:rPr lang="en-GB" altLang="en-US" sz="800" dirty="0">
                <a:solidFill>
                  <a:schemeClr val="bg1"/>
                </a:solidFill>
                <a:latin typeface="+mn-lt"/>
              </a:rPr>
              <a:t>The information contained in this document is based upon data believed to be reliable at the time of publication and relates only to the matters specifically mentioned in this document. Although Infineum has used reasonable skill and care in the preparation of this information, in the absence of any overriding obligations arising under a specific contract, no representation, warranty (express or implied), or guarantee is made as to the suitability, accuracy, reliability or completeness of the information; nothing in this document shall reduce the user’s responsibility to satisfy itself as to the suitability, accuracy, reliability, and completeness of such information for its particular use; there is no warranty against intellectual property infringement; and Infineum shall not be liable for any loss, damage or injury that may occur from the use of this information other than death or personal injury caused by its negligence.  No statement shall be construed as an endorsement of any product or process. For greater certainty, before use of information contained in this document, particularly if the product is used for a purpose or under conditions which are abnormal or not reasonably foreseeable, this information must be reviewed with the supplier of such information.</a:t>
            </a:r>
          </a:p>
          <a:p>
            <a:pPr eaLnBrk="1" hangingPunct="1"/>
            <a:endParaRPr lang="en-GB" altLang="en-US" sz="800" dirty="0">
              <a:solidFill>
                <a:schemeClr val="bg1"/>
              </a:solidFill>
              <a:latin typeface="+mn-lt"/>
            </a:endParaRPr>
          </a:p>
          <a:p>
            <a:pPr eaLnBrk="1" hangingPunct="1"/>
            <a:r>
              <a:rPr lang="en-GB" altLang="en-US" sz="800" dirty="0">
                <a:solidFill>
                  <a:schemeClr val="bg1"/>
                </a:solidFill>
                <a:latin typeface="+mn-lt"/>
              </a:rPr>
              <a:t>Links to third party websites from this document are provided solely for your convenience. Infineum does not control and is not responsible for the content of those third party websites. If you decide to access any of those websites, you do so entirely at your own risk. Please also refer to our Privacy Policy.</a:t>
            </a:r>
          </a:p>
          <a:p>
            <a:pPr eaLnBrk="1" hangingPunct="1"/>
            <a:endParaRPr lang="en-GB" altLang="en-US" sz="800" dirty="0">
              <a:solidFill>
                <a:schemeClr val="bg1"/>
              </a:solidFill>
              <a:latin typeface="+mn-lt"/>
            </a:endParaRPr>
          </a:p>
          <a:p>
            <a:pPr marL="0" marR="0" lvl="0" indent="0" algn="l" defTabSz="914400" rtl="0" eaLnBrk="1" fontAlgn="base" latinLnBrk="0" hangingPunct="1">
              <a:lnSpc>
                <a:spcPct val="100000"/>
              </a:lnSpc>
              <a:spcBef>
                <a:spcPct val="0"/>
              </a:spcBef>
              <a:spcAft>
                <a:spcPct val="0"/>
              </a:spcAft>
              <a:buClrTx/>
              <a:buSzTx/>
              <a:buFontTx/>
              <a:buNone/>
              <a:tabLst/>
              <a:defRPr/>
            </a:pPr>
            <a:r>
              <a:rPr lang="en-GB" sz="800" kern="1200" dirty="0">
                <a:solidFill>
                  <a:schemeClr val="bg1"/>
                </a:solidFill>
                <a:effectLst/>
                <a:latin typeface="+mn-lt"/>
                <a:ea typeface="+mn-ea"/>
                <a:cs typeface="+mn-cs"/>
              </a:rPr>
              <a:t>‘INFINEUM’, </a:t>
            </a:r>
            <a:r>
              <a:rPr lang="zh-CN" altLang="en-US" sz="800" kern="1200" dirty="0">
                <a:solidFill>
                  <a:schemeClr val="bg1"/>
                </a:solidFill>
                <a:effectLst/>
                <a:latin typeface="+mn-lt"/>
                <a:ea typeface="+mn-ea"/>
                <a:cs typeface="+mn-cs"/>
              </a:rPr>
              <a:t>润英联</a:t>
            </a:r>
            <a:r>
              <a:rPr lang="en-GB" sz="800" kern="1200" dirty="0">
                <a:solidFill>
                  <a:schemeClr val="bg1"/>
                </a:solidFill>
                <a:effectLst/>
                <a:latin typeface="+mn-lt"/>
                <a:ea typeface="+mn-ea"/>
                <a:cs typeface="+mn-cs"/>
              </a:rPr>
              <a:t>, and the corporate marks comprising of ‘INFINEUM’ and the Infineum circle device are trademarks of Infineum International Limited.</a:t>
            </a:r>
          </a:p>
        </p:txBody>
      </p:sp>
      <p:sp>
        <p:nvSpPr>
          <p:cNvPr id="2" name="Title 1">
            <a:extLst>
              <a:ext uri="{FF2B5EF4-FFF2-40B4-BE49-F238E27FC236}">
                <a16:creationId xmlns:a16="http://schemas.microsoft.com/office/drawing/2014/main" id="{68D17F66-3E64-E5A5-D8BB-6B6F256A72E4}"/>
              </a:ext>
            </a:extLst>
          </p:cNvPr>
          <p:cNvSpPr>
            <a:spLocks noGrp="1"/>
          </p:cNvSpPr>
          <p:nvPr>
            <p:ph type="ctrTitle" hasCustomPrompt="1"/>
          </p:nvPr>
        </p:nvSpPr>
        <p:spPr>
          <a:xfrm>
            <a:off x="960000" y="933451"/>
            <a:ext cx="6887797" cy="1694845"/>
          </a:xfrm>
        </p:spPr>
        <p:txBody>
          <a:bodyPr lIns="0" tIns="0" rIns="0" bIns="0" anchor="t" anchorCtr="0">
            <a:noAutofit/>
          </a:bodyPr>
          <a:lstStyle>
            <a:lvl1pPr algn="l">
              <a:defRPr sz="6400" cap="none" baseline="0">
                <a:solidFill>
                  <a:schemeClr val="bg1"/>
                </a:solidFill>
              </a:defRPr>
            </a:lvl1pPr>
          </a:lstStyle>
          <a:p>
            <a:r>
              <a:rPr lang="en-GB"/>
              <a:t>Presentation title to go here</a:t>
            </a:r>
          </a:p>
        </p:txBody>
      </p:sp>
      <p:sp>
        <p:nvSpPr>
          <p:cNvPr id="3" name="Rectangle 2">
            <a:extLst>
              <a:ext uri="{FF2B5EF4-FFF2-40B4-BE49-F238E27FC236}">
                <a16:creationId xmlns:a16="http://schemas.microsoft.com/office/drawing/2014/main" id="{0B06E527-869D-C1C5-AA09-464E9ADA6D9C}"/>
              </a:ext>
            </a:extLst>
          </p:cNvPr>
          <p:cNvSpPr/>
          <p:nvPr userDrawn="1"/>
        </p:nvSpPr>
        <p:spPr>
          <a:xfrm>
            <a:off x="0" y="6762048"/>
            <a:ext cx="12192000" cy="9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4" name="Picture 3" descr="A white and blue logo&#10;&#10;Description automatically generated">
            <a:extLst>
              <a:ext uri="{FF2B5EF4-FFF2-40B4-BE49-F238E27FC236}">
                <a16:creationId xmlns:a16="http://schemas.microsoft.com/office/drawing/2014/main" id="{FB780DA0-EC05-9E49-B91F-54F88155E224}"/>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10648002" y="453451"/>
            <a:ext cx="1117748" cy="335720"/>
          </a:xfrm>
          <a:prstGeom prst="rect">
            <a:avLst/>
          </a:prstGeom>
        </p:spPr>
      </p:pic>
      <p:sp>
        <p:nvSpPr>
          <p:cNvPr id="8" name="Slide Number Placeholder 6">
            <a:extLst>
              <a:ext uri="{FF2B5EF4-FFF2-40B4-BE49-F238E27FC236}">
                <a16:creationId xmlns:a16="http://schemas.microsoft.com/office/drawing/2014/main" id="{0259943C-EEE4-BA17-D624-9214E8E8B965}"/>
              </a:ext>
            </a:extLst>
          </p:cNvPr>
          <p:cNvSpPr>
            <a:spLocks noGrp="1"/>
          </p:cNvSpPr>
          <p:nvPr>
            <p:ph type="sldNum" sz="quarter" idx="4"/>
          </p:nvPr>
        </p:nvSpPr>
        <p:spPr>
          <a:xfrm>
            <a:off x="11233149" y="6406819"/>
            <a:ext cx="593616" cy="366183"/>
          </a:xfrm>
          <a:prstGeom prst="rect">
            <a:avLst/>
          </a:prstGeom>
        </p:spPr>
        <p:txBody>
          <a:bodyPr vert="horz" lIns="0" tIns="0" rIns="0" bIns="0" rtlCol="0" anchor="ctr"/>
          <a:lstStyle>
            <a:lvl1pPr algn="r">
              <a:defRPr sz="933">
                <a:solidFill>
                  <a:schemeClr val="bg1"/>
                </a:solidFill>
              </a:defRPr>
            </a:lvl1pPr>
          </a:lstStyle>
          <a:p>
            <a:fld id="{177BA3E6-83EC-4E57-9BB6-761507D27DBC}" type="slidenum">
              <a:rPr lang="en-US" smtClean="0"/>
              <a:pPr/>
              <a:t>‹#›</a:t>
            </a:fld>
            <a:endParaRPr lang="en-US" dirty="0"/>
          </a:p>
        </p:txBody>
      </p:sp>
    </p:spTree>
    <p:extLst>
      <p:ext uri="{BB962C8B-B14F-4D97-AF65-F5344CB8AC3E}">
        <p14:creationId xmlns:p14="http://schemas.microsoft.com/office/powerpoint/2010/main" val="9702367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60000" y="933451"/>
            <a:ext cx="9360000" cy="979200"/>
          </a:xfrm>
          <a:prstGeom prst="rect">
            <a:avLst/>
          </a:prstGeom>
        </p:spPr>
        <p:txBody>
          <a:bodyPr vert="horz" lIns="0" tIns="0" rIns="0" bIns="0" rtlCol="0" anchor="t">
            <a:normAutofit/>
          </a:bodyPr>
          <a:lstStyle/>
          <a:p>
            <a:r>
              <a:rPr lang="en-US"/>
              <a:t>Click to add title</a:t>
            </a:r>
            <a:endParaRPr lang="en-GB"/>
          </a:p>
        </p:txBody>
      </p:sp>
      <p:sp>
        <p:nvSpPr>
          <p:cNvPr id="3" name="Text Placeholder 2"/>
          <p:cNvSpPr>
            <a:spLocks noGrp="1"/>
          </p:cNvSpPr>
          <p:nvPr>
            <p:ph type="body" idx="1"/>
          </p:nvPr>
        </p:nvSpPr>
        <p:spPr>
          <a:xfrm>
            <a:off x="960003" y="2400003"/>
            <a:ext cx="10273151" cy="3618997"/>
          </a:xfrm>
          <a:prstGeom prst="rect">
            <a:avLst/>
          </a:prstGeom>
        </p:spPr>
        <p:txBody>
          <a:bodyPr vert="horz" lIns="0" tIns="0" rIns="0" bIns="0" rtlCol="0">
            <a:normAutofit/>
          </a:bodyPr>
          <a:lstStyle/>
          <a:p>
            <a:pPr lvl="0"/>
            <a:r>
              <a:rPr lang="en-US" dirty="0"/>
              <a:t>Click to edit Master text styles</a:t>
            </a:r>
          </a:p>
          <a:p>
            <a:pPr lvl="1"/>
            <a:r>
              <a:rPr lang="en-US" dirty="0"/>
              <a:t>Second level</a:t>
            </a:r>
          </a:p>
        </p:txBody>
      </p:sp>
      <p:sp>
        <p:nvSpPr>
          <p:cNvPr id="7" name="Slide Number Placeholder 6">
            <a:extLst>
              <a:ext uri="{FF2B5EF4-FFF2-40B4-BE49-F238E27FC236}">
                <a16:creationId xmlns:a16="http://schemas.microsoft.com/office/drawing/2014/main" id="{80BF81F3-1129-6E47-3AF4-4A91478ECBB3}"/>
              </a:ext>
            </a:extLst>
          </p:cNvPr>
          <p:cNvSpPr>
            <a:spLocks noGrp="1"/>
          </p:cNvSpPr>
          <p:nvPr>
            <p:ph type="sldNum" sz="quarter" idx="4"/>
          </p:nvPr>
        </p:nvSpPr>
        <p:spPr>
          <a:xfrm>
            <a:off x="11233149" y="6406819"/>
            <a:ext cx="593616" cy="366183"/>
          </a:xfrm>
          <a:prstGeom prst="rect">
            <a:avLst/>
          </a:prstGeom>
        </p:spPr>
        <p:txBody>
          <a:bodyPr vert="horz" lIns="0" tIns="0" rIns="0" bIns="0" rtlCol="0" anchor="ctr"/>
          <a:lstStyle>
            <a:lvl1pPr algn="r">
              <a:defRPr sz="933">
                <a:solidFill>
                  <a:schemeClr val="tx1"/>
                </a:solidFill>
              </a:defRPr>
            </a:lvl1pPr>
          </a:lstStyle>
          <a:p>
            <a:fld id="{177BA3E6-83EC-4E57-9BB6-761507D27DBC}" type="slidenum">
              <a:rPr lang="en-US" smtClean="0"/>
              <a:pPr/>
              <a:t>‹#›</a:t>
            </a:fld>
            <a:endParaRPr lang="en-US" dirty="0"/>
          </a:p>
        </p:txBody>
      </p:sp>
      <p:sp>
        <p:nvSpPr>
          <p:cNvPr id="4" name="TextBox 3">
            <a:extLst>
              <a:ext uri="{FF2B5EF4-FFF2-40B4-BE49-F238E27FC236}">
                <a16:creationId xmlns:a16="http://schemas.microsoft.com/office/drawing/2014/main" id="{C8724F8C-8343-AFB0-950B-4238D1D44637}"/>
              </a:ext>
            </a:extLst>
          </p:cNvPr>
          <p:cNvSpPr txBox="1"/>
          <p:nvPr userDrawn="1"/>
        </p:nvSpPr>
        <p:spPr>
          <a:xfrm>
            <a:off x="4942840" y="6456540"/>
            <a:ext cx="2306320" cy="235898"/>
          </a:xfrm>
          <a:prstGeom prst="rect">
            <a:avLst/>
          </a:prstGeom>
          <a:noFill/>
        </p:spPr>
        <p:txBody>
          <a:bodyPr wrap="square">
            <a:spAutoFit/>
          </a:bodyPr>
          <a:lstStyle/>
          <a:p>
            <a:pPr algn="ctr"/>
            <a:r>
              <a:rPr lang="en-GB" sz="933" dirty="0">
                <a:solidFill>
                  <a:schemeClr val="accent2"/>
                </a:solidFill>
              </a:rPr>
              <a:t>Infineum confidential information</a:t>
            </a:r>
          </a:p>
        </p:txBody>
      </p:sp>
      <p:sp>
        <p:nvSpPr>
          <p:cNvPr id="5" name="TextBox 4">
            <a:extLst>
              <a:ext uri="{FF2B5EF4-FFF2-40B4-BE49-F238E27FC236}">
                <a16:creationId xmlns:a16="http://schemas.microsoft.com/office/drawing/2014/main" id="{A713F380-55D7-05D1-1D28-1B01F94F6486}"/>
              </a:ext>
            </a:extLst>
          </p:cNvPr>
          <p:cNvSpPr txBox="1"/>
          <p:nvPr userDrawn="1"/>
        </p:nvSpPr>
        <p:spPr>
          <a:xfrm>
            <a:off x="249543" y="6456540"/>
            <a:ext cx="3428377" cy="235898"/>
          </a:xfrm>
          <a:prstGeom prst="rect">
            <a:avLst/>
          </a:prstGeom>
          <a:noFill/>
        </p:spPr>
        <p:txBody>
          <a:bodyPr wrap="square">
            <a:spAutoFit/>
          </a:bodyPr>
          <a:lstStyle/>
          <a:p>
            <a:r>
              <a:rPr lang="en-GB" sz="933" dirty="0">
                <a:solidFill>
                  <a:schemeClr val="accent2"/>
                </a:solidFill>
              </a:rPr>
              <a:t>© 2025 Infineum International Limited. All rights reserved.</a:t>
            </a:r>
          </a:p>
        </p:txBody>
      </p:sp>
    </p:spTree>
    <p:extLst>
      <p:ext uri="{BB962C8B-B14F-4D97-AF65-F5344CB8AC3E}">
        <p14:creationId xmlns:p14="http://schemas.microsoft.com/office/powerpoint/2010/main" val="3820110555"/>
      </p:ext>
    </p:extLst>
  </p:cSld>
  <p:clrMap bg1="lt1" tx1="dk1" bg2="lt2" tx2="dk2" accent1="accent1" accent2="accent2" accent3="accent3" accent4="accent4" accent5="accent5" accent6="accent6" hlink="hlink" folHlink="folHlink"/>
  <p:sldLayoutIdLst>
    <p:sldLayoutId id="2147483649" r:id="rId1"/>
    <p:sldLayoutId id="2147483708" r:id="rId2"/>
    <p:sldLayoutId id="2147483688" r:id="rId3"/>
    <p:sldLayoutId id="2147483698" r:id="rId4"/>
    <p:sldLayoutId id="2147483704" r:id="rId5"/>
    <p:sldLayoutId id="2147483703" r:id="rId6"/>
    <p:sldLayoutId id="2147483720" r:id="rId7"/>
    <p:sldLayoutId id="2147483721" r:id="rId8"/>
    <p:sldLayoutId id="2147483722" r:id="rId9"/>
    <p:sldLayoutId id="2147483723" r:id="rId10"/>
    <p:sldLayoutId id="2147483705" r:id="rId11"/>
    <p:sldLayoutId id="2147483699" r:id="rId12"/>
    <p:sldLayoutId id="2147483651" r:id="rId13"/>
    <p:sldLayoutId id="2147483706" r:id="rId14"/>
    <p:sldLayoutId id="2147483701" r:id="rId15"/>
    <p:sldLayoutId id="2147483695" r:id="rId16"/>
    <p:sldLayoutId id="2147483696" r:id="rId17"/>
    <p:sldLayoutId id="2147483693" r:id="rId18"/>
    <p:sldLayoutId id="2147483697" r:id="rId19"/>
    <p:sldLayoutId id="2147483709" r:id="rId20"/>
    <p:sldLayoutId id="2147483707" r:id="rId21"/>
    <p:sldLayoutId id="2147483681" r:id="rId22"/>
  </p:sldLayoutIdLst>
  <p:hf hdr="0" ftr="0" dt="0"/>
  <p:txStyles>
    <p:titleStyle>
      <a:lvl1pPr algn="l" defTabSz="914377"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287993" indent="-287993" algn="l" defTabSz="914377" rtl="0" eaLnBrk="1" latinLnBrk="0" hangingPunct="1">
        <a:lnSpc>
          <a:spcPct val="100000"/>
        </a:lnSpc>
        <a:spcBef>
          <a:spcPts val="0"/>
        </a:spcBef>
        <a:spcAft>
          <a:spcPts val="667"/>
        </a:spcAft>
        <a:buClr>
          <a:schemeClr val="tx2"/>
        </a:buClr>
        <a:buFont typeface="Century Gothic" panose="020B0502020202020204" pitchFamily="34" charset="0"/>
        <a:buChar char="•"/>
        <a:defRPr sz="2400" kern="1200">
          <a:solidFill>
            <a:schemeClr val="tx1"/>
          </a:solidFill>
          <a:latin typeface="+mn-lt"/>
          <a:ea typeface="+mn-ea"/>
          <a:cs typeface="+mn-cs"/>
        </a:defRPr>
      </a:lvl1pPr>
      <a:lvl2pPr marL="575986" indent="-287993" algn="l" defTabSz="914377" rtl="0" eaLnBrk="1" latinLnBrk="0" hangingPunct="1">
        <a:lnSpc>
          <a:spcPct val="100000"/>
        </a:lnSpc>
        <a:spcBef>
          <a:spcPts val="0"/>
        </a:spcBef>
        <a:spcAft>
          <a:spcPts val="533"/>
        </a:spcAft>
        <a:buClr>
          <a:schemeClr val="tx1"/>
        </a:buClr>
        <a:buFont typeface="Century Gothic" panose="020B0502020202020204" pitchFamily="34" charset="0"/>
        <a:buChar char="–"/>
        <a:defRPr sz="1800" kern="1200">
          <a:solidFill>
            <a:schemeClr val="tx1"/>
          </a:solidFill>
          <a:latin typeface="+mn-lt"/>
          <a:ea typeface="+mn-ea"/>
          <a:cs typeface="+mn-cs"/>
        </a:defRPr>
      </a:lvl2pPr>
      <a:lvl3pPr marL="863978" indent="-287993" algn="l" defTabSz="914377" rtl="0" eaLnBrk="1" latinLnBrk="0" hangingPunct="1">
        <a:lnSpc>
          <a:spcPct val="100000"/>
        </a:lnSpc>
        <a:spcBef>
          <a:spcPts val="0"/>
        </a:spcBef>
        <a:buFont typeface="Century Gothic" panose="020B0502020202020204" pitchFamily="34" charset="0"/>
        <a:buChar char="•"/>
        <a:defRPr sz="1867"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Century Gothic" panose="020B0502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Century Gothic" panose="020B0502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Century Gothic" panose="020B0502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Century Gothic" panose="020B0502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Century Gothic" panose="020B0502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Century Gothic" panose="020B0502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604" userDrawn="1">
          <p15:clr>
            <a:srgbClr val="F26B43"/>
          </p15:clr>
        </p15:guide>
        <p15:guide id="2" pos="3840" userDrawn="1">
          <p15:clr>
            <a:srgbClr val="F26B43"/>
          </p15:clr>
        </p15:guide>
        <p15:guide id="3" pos="7076" userDrawn="1">
          <p15:clr>
            <a:srgbClr val="F26B43"/>
          </p15:clr>
        </p15:guide>
        <p15:guide id="4" orient="horz" pos="588" userDrawn="1">
          <p15:clr>
            <a:srgbClr val="F26B43"/>
          </p15:clr>
        </p15:guide>
        <p15:guide id="5" pos="3961" userDrawn="1">
          <p15:clr>
            <a:srgbClr val="F26B43"/>
          </p15:clr>
        </p15:guide>
        <p15:guide id="6" pos="3719" userDrawn="1">
          <p15:clr>
            <a:srgbClr val="F26B43"/>
          </p15:clr>
        </p15:guide>
        <p15:guide id="7" orient="horz" pos="4035" userDrawn="1">
          <p15:clr>
            <a:srgbClr val="F26B43"/>
          </p15:clr>
        </p15:guide>
        <p15:guide id="8" pos="7469" userDrawn="1">
          <p15:clr>
            <a:srgbClr val="F26B43"/>
          </p15:clr>
        </p15:guide>
        <p15:guide id="9" pos="211"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2.png"/><Relationship Id="rId7" Type="http://schemas.openxmlformats.org/officeDocument/2006/relationships/slide" Target="slide12.xml"/><Relationship Id="rId2" Type="http://schemas.openxmlformats.org/officeDocument/2006/relationships/image" Target="../media/image21.png"/><Relationship Id="rId1" Type="http://schemas.openxmlformats.org/officeDocument/2006/relationships/slideLayout" Target="../slideLayouts/slideLayout16.xml"/><Relationship Id="rId6" Type="http://schemas.openxmlformats.org/officeDocument/2006/relationships/slide" Target="slide3.xml"/><Relationship Id="rId11" Type="http://schemas.openxmlformats.org/officeDocument/2006/relationships/image" Target="../media/image28.svg"/><Relationship Id="rId5" Type="http://schemas.openxmlformats.org/officeDocument/2006/relationships/image" Target="../media/image24.svg"/><Relationship Id="rId10" Type="http://schemas.openxmlformats.org/officeDocument/2006/relationships/image" Target="../media/image27.png"/><Relationship Id="rId4" Type="http://schemas.openxmlformats.org/officeDocument/2006/relationships/image" Target="../media/image23.png"/><Relationship Id="rId9" Type="http://schemas.openxmlformats.org/officeDocument/2006/relationships/image" Target="../media/image26.svg"/></Relationships>
</file>

<file path=ppt/slides/_rels/slide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30.png"/></Relationships>
</file>

<file path=ppt/slides/_rels/slide4.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5.sv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42.png"/></Relationships>
</file>

<file path=ppt/slides/_rels/slide1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44.png"/></Relationships>
</file>

<file path=ppt/slides/_rels/slide1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6.xml"/><Relationship Id="rId5" Type="http://schemas.openxmlformats.org/officeDocument/2006/relationships/image" Target="../media/image35.svg"/><Relationship Id="rId4" Type="http://schemas.openxmlformats.org/officeDocument/2006/relationships/image" Target="../media/image34.png"/></Relationships>
</file>

<file path=ppt/slides/_rels/slide1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51223-D8BC-4B86-6A9B-CD7AC5712B02}"/>
              </a:ext>
            </a:extLst>
          </p:cNvPr>
          <p:cNvSpPr>
            <a:spLocks noGrp="1"/>
          </p:cNvSpPr>
          <p:nvPr>
            <p:ph type="ctrTitle"/>
          </p:nvPr>
        </p:nvSpPr>
        <p:spPr>
          <a:xfrm>
            <a:off x="959999" y="2904993"/>
            <a:ext cx="11017142" cy="1694845"/>
          </a:xfrm>
        </p:spPr>
        <p:txBody>
          <a:bodyPr/>
          <a:lstStyle/>
          <a:p>
            <a:r>
              <a:rPr lang="en-GB" dirty="0"/>
              <a:t>SAP Ariba </a:t>
            </a:r>
            <a:br>
              <a:rPr lang="en-GB" dirty="0"/>
            </a:br>
            <a:r>
              <a:rPr lang="en-GB" sz="3600" dirty="0">
                <a:solidFill>
                  <a:schemeClr val="accent3"/>
                </a:solidFill>
              </a:rPr>
              <a:t>Strategic sourcing </a:t>
            </a:r>
            <a:br>
              <a:rPr lang="en-GB" sz="3600" dirty="0">
                <a:solidFill>
                  <a:schemeClr val="accent3"/>
                </a:solidFill>
              </a:rPr>
            </a:br>
            <a:r>
              <a:rPr lang="en-GB" sz="3600" dirty="0">
                <a:solidFill>
                  <a:schemeClr val="accent3"/>
                </a:solidFill>
              </a:rPr>
              <a:t>supplier training document</a:t>
            </a:r>
            <a:endParaRPr lang="en-US" dirty="0">
              <a:solidFill>
                <a:schemeClr val="accent3"/>
              </a:solidFill>
            </a:endParaRPr>
          </a:p>
        </p:txBody>
      </p:sp>
      <p:sp>
        <p:nvSpPr>
          <p:cNvPr id="3" name="Text Placeholder 2">
            <a:extLst>
              <a:ext uri="{FF2B5EF4-FFF2-40B4-BE49-F238E27FC236}">
                <a16:creationId xmlns:a16="http://schemas.microsoft.com/office/drawing/2014/main" id="{B972E1F2-D2A5-0C4C-9CD0-4965EF08490E}"/>
              </a:ext>
            </a:extLst>
          </p:cNvPr>
          <p:cNvSpPr>
            <a:spLocks noGrp="1"/>
          </p:cNvSpPr>
          <p:nvPr>
            <p:ph type="body" sz="quarter" idx="10"/>
          </p:nvPr>
        </p:nvSpPr>
        <p:spPr/>
        <p:txBody>
          <a:bodyPr/>
          <a:lstStyle/>
          <a:p>
            <a:endParaRPr lang="en-US"/>
          </a:p>
        </p:txBody>
      </p:sp>
      <p:sp>
        <p:nvSpPr>
          <p:cNvPr id="4" name="Text Placeholder 3">
            <a:extLst>
              <a:ext uri="{FF2B5EF4-FFF2-40B4-BE49-F238E27FC236}">
                <a16:creationId xmlns:a16="http://schemas.microsoft.com/office/drawing/2014/main" id="{5F956487-FC40-C3C3-C213-122230965FB0}"/>
              </a:ext>
            </a:extLst>
          </p:cNvPr>
          <p:cNvSpPr>
            <a:spLocks noGrp="1"/>
          </p:cNvSpPr>
          <p:nvPr>
            <p:ph type="body"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F8D93F10-748D-0FAB-8021-DA91D47C4C50}"/>
              </a:ext>
            </a:extLst>
          </p:cNvPr>
          <p:cNvSpPr>
            <a:spLocks noGrp="1"/>
          </p:cNvSpPr>
          <p:nvPr>
            <p:ph type="sldNum" sz="quarter" idx="4"/>
          </p:nvPr>
        </p:nvSpPr>
        <p:spPr/>
        <p:txBody>
          <a:bodyPr/>
          <a:lstStyle/>
          <a:p>
            <a:fld id="{177BA3E6-83EC-4E57-9BB6-761507D27DBC}" type="slidenum">
              <a:rPr lang="en-US" smtClean="0"/>
              <a:pPr/>
              <a:t>1</a:t>
            </a:fld>
            <a:endParaRPr lang="en-US" dirty="0"/>
          </a:p>
        </p:txBody>
      </p:sp>
    </p:spTree>
    <p:extLst>
      <p:ext uri="{BB962C8B-B14F-4D97-AF65-F5344CB8AC3E}">
        <p14:creationId xmlns:p14="http://schemas.microsoft.com/office/powerpoint/2010/main" val="1066776022"/>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80E78396-2917-AF27-6873-0F0AE964A954}"/>
              </a:ext>
            </a:extLst>
          </p:cNvPr>
          <p:cNvGrpSpPr/>
          <p:nvPr/>
        </p:nvGrpSpPr>
        <p:grpSpPr>
          <a:xfrm>
            <a:off x="2699152" y="2281579"/>
            <a:ext cx="3733895" cy="1865406"/>
            <a:chOff x="3677051" y="2281579"/>
            <a:chExt cx="3733895" cy="1865406"/>
          </a:xfrm>
        </p:grpSpPr>
        <p:sp>
          <p:nvSpPr>
            <p:cNvPr id="26" name="Rectangle 25">
              <a:extLst>
                <a:ext uri="{FF2B5EF4-FFF2-40B4-BE49-F238E27FC236}">
                  <a16:creationId xmlns:a16="http://schemas.microsoft.com/office/drawing/2014/main" id="{DF7348FF-74FF-C9E5-0F96-C5CDDDFEF036}"/>
                </a:ext>
              </a:extLst>
            </p:cNvPr>
            <p:cNvSpPr/>
            <p:nvPr/>
          </p:nvSpPr>
          <p:spPr>
            <a:xfrm>
              <a:off x="3677051" y="2281579"/>
              <a:ext cx="3733895" cy="1865406"/>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dk1"/>
                  </a:solidFill>
                  <a:prstDash val="solid"/>
                  <a:miter lim="800000"/>
                </a14:hiddenLine>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a:ln>
                  <a:noFill/>
                </a:ln>
                <a:effectLst/>
                <a:uLnTx/>
                <a:uFillTx/>
                <a:latin typeface="Century Gothic" panose="020B0502020202020204" pitchFamily="34" charset="0"/>
                <a:ea typeface="+mn-ea"/>
                <a:cs typeface="+mn-cs"/>
              </a:endParaRPr>
            </a:p>
          </p:txBody>
        </p:sp>
        <p:sp>
          <p:nvSpPr>
            <p:cNvPr id="20" name="Rectangle 19">
              <a:extLst>
                <a:ext uri="{FF2B5EF4-FFF2-40B4-BE49-F238E27FC236}">
                  <a16:creationId xmlns:a16="http://schemas.microsoft.com/office/drawing/2014/main" id="{9A7A4E75-42A0-BE16-86EA-C32F73015815}"/>
                </a:ext>
              </a:extLst>
            </p:cNvPr>
            <p:cNvSpPr/>
            <p:nvPr/>
          </p:nvSpPr>
          <p:spPr>
            <a:xfrm>
              <a:off x="4547001" y="2331229"/>
              <a:ext cx="2615799" cy="578915"/>
            </a:xfrm>
            <a:prstGeom prst="rect">
              <a:avLst/>
            </a:prstGeom>
            <a:noFill/>
            <a:ln w="12700" cap="flat" cmpd="sng" algn="ctr">
              <a:noFill/>
              <a:prstDash val="solid"/>
              <a:miter lim="800000"/>
            </a:ln>
            <a:effectLst/>
            <a:extLst>
              <a:ext uri="{91240B29-F687-4F45-9708-019B960494DF}">
                <a14:hiddenLine xmlns:a14="http://schemas.microsoft.com/office/drawing/2010/main" w="12700" cap="flat" cmpd="sng" algn="ctr">
                  <a:noFill/>
                  <a:prstDash val="solid"/>
                  <a:miter lim="800000"/>
                </a14:hiddenLine>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a:ln>
                    <a:noFill/>
                  </a:ln>
                  <a:effectLst/>
                  <a:uLnTx/>
                  <a:uFillTx/>
                  <a:latin typeface="Century Gothic" panose="020B0502020202020204" pitchFamily="34" charset="0"/>
                  <a:ea typeface="+mn-ea"/>
                  <a:cs typeface="+mn-cs"/>
                </a:rPr>
                <a:t>S2C Platform</a:t>
              </a:r>
            </a:p>
          </p:txBody>
        </p:sp>
        <p:grpSp>
          <p:nvGrpSpPr>
            <p:cNvPr id="21" name="Group 20">
              <a:extLst>
                <a:ext uri="{FF2B5EF4-FFF2-40B4-BE49-F238E27FC236}">
                  <a16:creationId xmlns:a16="http://schemas.microsoft.com/office/drawing/2014/main" id="{2628CA7D-024B-F3EC-CFA8-40C654F2612F}"/>
                </a:ext>
              </a:extLst>
            </p:cNvPr>
            <p:cNvGrpSpPr/>
            <p:nvPr/>
          </p:nvGrpSpPr>
          <p:grpSpPr>
            <a:xfrm>
              <a:off x="5703941" y="3008363"/>
              <a:ext cx="1564553" cy="984030"/>
              <a:chOff x="1927653" y="1967853"/>
              <a:chExt cx="1504395" cy="984030"/>
            </a:xfrm>
          </p:grpSpPr>
          <p:sp>
            <p:nvSpPr>
              <p:cNvPr id="22" name="Rectangle 21">
                <a:extLst>
                  <a:ext uri="{FF2B5EF4-FFF2-40B4-BE49-F238E27FC236}">
                    <a16:creationId xmlns:a16="http://schemas.microsoft.com/office/drawing/2014/main" id="{F0CF7944-6CBB-31D1-F305-312B8DF97A79}"/>
                  </a:ext>
                </a:extLst>
              </p:cNvPr>
              <p:cNvSpPr/>
              <p:nvPr/>
            </p:nvSpPr>
            <p:spPr>
              <a:xfrm>
                <a:off x="1927653" y="2505879"/>
                <a:ext cx="1504395" cy="446004"/>
              </a:xfrm>
              <a:prstGeom prst="rect">
                <a:avLst/>
              </a:prstGeom>
              <a:solidFill>
                <a:schemeClr val="tx2"/>
              </a:solidFill>
              <a:ln w="19050" cap="flat" cmpd="sng" algn="ctr">
                <a:noFill/>
                <a:prstDash val="solid"/>
                <a:miter lim="800000"/>
              </a:ln>
              <a:effectLst/>
              <a:extLst>
                <a:ext uri="{91240B29-F687-4F45-9708-019B960494DF}">
                  <a14:hiddenLine xmlns:a14="http://schemas.microsoft.com/office/drawing/2010/main" w="19050" cap="flat" cmpd="sng" algn="ctr">
                    <a:noFill/>
                    <a:prstDash val="solid"/>
                    <a:miter lim="800000"/>
                  </a14:hiddenLine>
                </a:ext>
              </a:extLst>
            </p:spPr>
            <p:txBody>
              <a:bodyPr rot="0" spcFirstLastPara="0" vertOverflow="overflow" horzOverflow="overflow" vert="horz" wrap="square" lIns="53340" tIns="53340" rIns="53340" bIns="53340" numCol="1" spcCol="0" rtlCol="0" fromWordArt="0" anchor="ctr" anchorCtr="0" forceAA="0" compatLnSpc="1">
                <a:prstTxWarp prst="textNoShape">
                  <a:avLst/>
                </a:prstTxWarp>
                <a:noAutofit/>
              </a:bodyPr>
              <a:lstStyle/>
              <a:p>
                <a:pPr marL="0" marR="0" lvl="0" indent="0" algn="ctr" defTabSz="914378" rtl="0" eaLnBrk="0" fontAlgn="base" latinLnBrk="0" hangingPunct="0">
                  <a:lnSpc>
                    <a:spcPct val="90000"/>
                  </a:lnSpc>
                  <a:spcBef>
                    <a:spcPts val="675"/>
                  </a:spcBef>
                  <a:spcAft>
                    <a:spcPct val="0"/>
                  </a:spcAft>
                  <a:buClr>
                    <a:schemeClr val="accent2"/>
                  </a:buClr>
                  <a:buSzPct val="100000"/>
                  <a:buFontTx/>
                  <a:buNone/>
                  <a:tabLst/>
                  <a:defRPr/>
                </a:pPr>
                <a:r>
                  <a:rPr kumimoji="0" lang="en-GB" sz="1200" b="1" i="0" u="none" strike="noStrike" kern="0" cap="none" spc="0" normalizeH="0" baseline="0" noProof="0" dirty="0">
                    <a:ln>
                      <a:noFill/>
                    </a:ln>
                    <a:solidFill>
                      <a:schemeClr val="bg1"/>
                    </a:solidFill>
                    <a:effectLst/>
                    <a:uLnTx/>
                    <a:uFillTx/>
                    <a:latin typeface="Century Gothic" panose="020B0502020202020204" pitchFamily="34" charset="0"/>
                    <a:ea typeface="+mn-ea"/>
                    <a:cs typeface="Century Gothic" panose="020B0502020202020204" pitchFamily="34" charset="0"/>
                    <a:sym typeface="Century Gothic" panose="020B0502020202020204" pitchFamily="34" charset="0"/>
                  </a:rPr>
                  <a:t>Contract lifecycle mgmt.</a:t>
                </a:r>
              </a:p>
            </p:txBody>
          </p:sp>
          <p:pic>
            <p:nvPicPr>
              <p:cNvPr id="23" name="Picture 4" descr="Icertis Solutions Pvt. LTD.">
                <a:extLst>
                  <a:ext uri="{FF2B5EF4-FFF2-40B4-BE49-F238E27FC236}">
                    <a16:creationId xmlns:a16="http://schemas.microsoft.com/office/drawing/2014/main" id="{8757D42F-EFBD-DF79-52EE-7604D4CC38AE}"/>
                  </a:ext>
                </a:extLst>
              </p:cNvPr>
              <p:cNvPicPr>
                <a:picLocks noChangeAspect="1" noChangeArrowheads="1"/>
              </p:cNvPicPr>
              <p:nvPr/>
            </p:nvPicPr>
            <p:blipFill>
              <a:blip r:embed="rId2" cstate="print">
                <a:lum bright="70000" contrast="-70000"/>
                <a:extLst>
                  <a:ext uri="{28A0092B-C50C-407E-A947-70E740481C1C}">
                    <a14:useLocalDpi xmlns:a14="http://schemas.microsoft.com/office/drawing/2010/main" val="0"/>
                  </a:ext>
                </a:extLst>
              </a:blip>
              <a:srcRect/>
              <a:stretch>
                <a:fillRect/>
              </a:stretch>
            </p:blipFill>
            <p:spPr bwMode="auto">
              <a:xfrm>
                <a:off x="2016911" y="1967853"/>
                <a:ext cx="1236754" cy="42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a:ext>
              </a:extLst>
            </p:spPr>
          </p:pic>
        </p:grpSp>
        <p:sp>
          <p:nvSpPr>
            <p:cNvPr id="24" name="Rectangle 23">
              <a:extLst>
                <a:ext uri="{FF2B5EF4-FFF2-40B4-BE49-F238E27FC236}">
                  <a16:creationId xmlns:a16="http://schemas.microsoft.com/office/drawing/2014/main" id="{44C79452-3E01-FA06-C84E-F16415D7A37E}"/>
                </a:ext>
              </a:extLst>
            </p:cNvPr>
            <p:cNvSpPr/>
            <p:nvPr/>
          </p:nvSpPr>
          <p:spPr>
            <a:xfrm>
              <a:off x="3881659" y="3552952"/>
              <a:ext cx="1564553" cy="446004"/>
            </a:xfrm>
            <a:prstGeom prst="rect">
              <a:avLst/>
            </a:prstGeom>
            <a:solidFill>
              <a:schemeClr val="dk1"/>
            </a:solidFill>
            <a:ln w="19050" cap="flat" cmpd="sng" algn="ctr">
              <a:noFill/>
              <a:prstDash val="solid"/>
              <a:miter lim="800000"/>
            </a:ln>
            <a:effectLst/>
            <a:extLst>
              <a:ext uri="{91240B29-F687-4F45-9708-019B960494DF}">
                <a14:hiddenLine xmlns:a14="http://schemas.microsoft.com/office/drawing/2010/main" w="19050" cap="flat" cmpd="sng" algn="ctr">
                  <a:noFill/>
                  <a:prstDash val="solid"/>
                  <a:miter lim="800000"/>
                </a14:hiddenLine>
              </a:ext>
            </a:extLst>
          </p:spPr>
          <p:txBody>
            <a:bodyPr rot="0" spcFirstLastPara="0" vertOverflow="overflow" horzOverflow="overflow" vert="horz" wrap="square" lIns="53340" tIns="53340" rIns="53340" bIns="53340" numCol="1" spcCol="0" rtlCol="0" fromWordArt="0" anchor="ctr" anchorCtr="0" forceAA="0" compatLnSpc="1">
              <a:prstTxWarp prst="textNoShape">
                <a:avLst/>
              </a:prstTxWarp>
              <a:noAutofit/>
            </a:bodyPr>
            <a:lstStyle/>
            <a:p>
              <a:pPr marL="0" marR="0" lvl="0" indent="0" algn="ctr" defTabSz="914378" rtl="0" eaLnBrk="0" fontAlgn="base" latinLnBrk="0" hangingPunct="0">
                <a:lnSpc>
                  <a:spcPct val="90000"/>
                </a:lnSpc>
                <a:spcBef>
                  <a:spcPts val="675"/>
                </a:spcBef>
                <a:spcAft>
                  <a:spcPct val="0"/>
                </a:spcAft>
                <a:buClr>
                  <a:schemeClr val="accent2"/>
                </a:buClr>
                <a:buSzPct val="100000"/>
                <a:buFontTx/>
                <a:buNone/>
                <a:tabLst/>
                <a:defRPr/>
              </a:pPr>
              <a:r>
                <a:rPr kumimoji="0" lang="en-US" sz="1200" b="1" i="0" u="none" strike="noStrike" kern="0" cap="none" spc="0" normalizeH="0" baseline="0" noProof="0" dirty="0">
                  <a:ln>
                    <a:noFill/>
                  </a:ln>
                  <a:solidFill>
                    <a:schemeClr val="bg1"/>
                  </a:solidFill>
                  <a:effectLst/>
                  <a:uLnTx/>
                  <a:uFillTx/>
                  <a:latin typeface="Century Gothic" panose="020B0502020202020204" pitchFamily="34" charset="0"/>
                  <a:ea typeface="+mn-ea"/>
                  <a:cs typeface="Century Gothic" panose="020B0502020202020204" pitchFamily="34" charset="0"/>
                  <a:sym typeface="Century Gothic" panose="020B0502020202020204" pitchFamily="34" charset="0"/>
                </a:rPr>
                <a:t>Strategic Sourcing</a:t>
              </a:r>
              <a:endParaRPr kumimoji="0" lang="en-GB" sz="1200" b="1" i="0" u="none" strike="noStrike" kern="0" cap="none" spc="0" normalizeH="0" baseline="0" noProof="0" dirty="0">
                <a:ln>
                  <a:noFill/>
                </a:ln>
                <a:solidFill>
                  <a:schemeClr val="bg1"/>
                </a:solidFill>
                <a:effectLst/>
                <a:uLnTx/>
                <a:uFillTx/>
                <a:latin typeface="Century Gothic" panose="020B0502020202020204" pitchFamily="34" charset="0"/>
                <a:ea typeface="+mn-ea"/>
                <a:cs typeface="Century Gothic" panose="020B0502020202020204" pitchFamily="34" charset="0"/>
                <a:sym typeface="Century Gothic" panose="020B0502020202020204" pitchFamily="34" charset="0"/>
              </a:endParaRPr>
            </a:p>
          </p:txBody>
        </p:sp>
        <p:pic>
          <p:nvPicPr>
            <p:cNvPr id="25" name="Picture 2" descr="SAP Ariba - Truspeq">
              <a:extLst>
                <a:ext uri="{FF2B5EF4-FFF2-40B4-BE49-F238E27FC236}">
                  <a16:creationId xmlns:a16="http://schemas.microsoft.com/office/drawing/2014/main" id="{B8601E41-B41E-2EE0-95DE-EF1716FCC19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82224" y="3012641"/>
              <a:ext cx="561428" cy="449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a:ext>
            </a:extLst>
          </p:spPr>
        </p:pic>
        <p:pic>
          <p:nvPicPr>
            <p:cNvPr id="29" name="Graphic 28" descr="Upload with solid fill">
              <a:extLst>
                <a:ext uri="{FF2B5EF4-FFF2-40B4-BE49-F238E27FC236}">
                  <a16:creationId xmlns:a16="http://schemas.microsoft.com/office/drawing/2014/main" id="{224F8343-1FDF-B403-228D-BA3EF940BDE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054664" y="2340632"/>
              <a:ext cx="638513" cy="613962"/>
            </a:xfrm>
            <a:prstGeom prst="rect">
              <a:avLst/>
            </a:prstGeom>
            <a:extLst>
              <a:ext uri="{91240B29-F687-4F45-9708-019B960494DF}">
                <a14:hiddenLine xmlns:a14="http://schemas.microsoft.com/office/drawing/2010/main" w="6648" cap="flat">
                  <a:noFill/>
                  <a:prstDash val="solid"/>
                  <a:miter/>
                </a14:hiddenLine>
              </a:ext>
            </a:extLst>
          </p:spPr>
        </p:pic>
        <p:cxnSp>
          <p:nvCxnSpPr>
            <p:cNvPr id="33" name="Straight Connector 32">
              <a:extLst>
                <a:ext uri="{FF2B5EF4-FFF2-40B4-BE49-F238E27FC236}">
                  <a16:creationId xmlns:a16="http://schemas.microsoft.com/office/drawing/2014/main" id="{03B0F65A-C95F-F10B-8FF4-30D6324CAF8B}"/>
                </a:ext>
              </a:extLst>
            </p:cNvPr>
            <p:cNvCxnSpPr>
              <a:cxnSpLocks/>
            </p:cNvCxnSpPr>
            <p:nvPr/>
          </p:nvCxnSpPr>
          <p:spPr>
            <a:xfrm>
              <a:off x="3677051" y="2943378"/>
              <a:ext cx="3580999" cy="0"/>
            </a:xfrm>
            <a:prstGeom prst="line">
              <a:avLst/>
            </a:prstGeom>
            <a:noFill/>
            <a:ln w="6350" cap="flat" cmpd="sng" algn="ctr">
              <a:noFill/>
              <a:prstDash val="solid"/>
              <a:miter lim="800000"/>
            </a:ln>
            <a:effectLst/>
            <a:extLst>
              <a:ext uri="{91240B29-F687-4F45-9708-019B960494DF}">
                <a14:hiddenLine xmlns:a14="http://schemas.microsoft.com/office/drawing/2010/main" w="6350" cap="flat" cmpd="sng" algn="ctr">
                  <a:solidFill>
                    <a:schemeClr val="dk1"/>
                  </a:solidFill>
                  <a:prstDash val="solid"/>
                  <a:miter lim="800000"/>
                </a14:hiddenLine>
              </a:ext>
            </a:extLst>
          </p:spPr>
        </p:cxnSp>
      </p:grpSp>
      <p:sp>
        <p:nvSpPr>
          <p:cNvPr id="38" name="Text Placeholder 6">
            <a:extLst>
              <a:ext uri="{FF2B5EF4-FFF2-40B4-BE49-F238E27FC236}">
                <a16:creationId xmlns:a16="http://schemas.microsoft.com/office/drawing/2014/main" id="{D41790E4-16CF-471B-23CA-BE81A2A2FD13}"/>
              </a:ext>
            </a:extLst>
          </p:cNvPr>
          <p:cNvSpPr txBox="1">
            <a:spLocks/>
          </p:cNvSpPr>
          <p:nvPr/>
        </p:nvSpPr>
        <p:spPr>
          <a:xfrm>
            <a:off x="6622505" y="2259371"/>
            <a:ext cx="3900887" cy="1909822"/>
          </a:xfrm>
          <a:prstGeom prst="rect">
            <a:avLst/>
          </a:prstGeom>
        </p:spPr>
        <p:txBody>
          <a:bodyPr vert="horz" lIns="0" tIns="0" rIns="0" bIns="0" rtlCol="0" anchor="ctr" anchorCtr="0">
            <a:normAutofit/>
          </a:bodyPr>
          <a:lstStyle>
            <a:lvl1pPr marL="228600" indent="-228600" algn="l" defTabSz="914400" rtl="0" eaLnBrk="1" latinLnBrk="0" hangingPunct="1">
              <a:lnSpc>
                <a:spcPct val="90000"/>
              </a:lnSpc>
              <a:spcBef>
                <a:spcPts val="1000"/>
              </a:spcBef>
              <a:buClr>
                <a:schemeClr val="bg2"/>
              </a:buClr>
              <a:buFont typeface="Century Gothic" panose="020B0502020202020204" pitchFamily="34" charset="0"/>
              <a:buChar char="•"/>
              <a:defRPr sz="20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Clr>
                <a:schemeClr val="bg2"/>
              </a:buClr>
              <a:buFont typeface="Century Gothic" panose="020B0502020202020204" pitchFamily="34" charset="0"/>
              <a:buChar char="•"/>
              <a:defRPr sz="18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Clr>
                <a:schemeClr val="bg2"/>
              </a:buClr>
              <a:buFont typeface="Century Gothic" panose="020B0502020202020204" pitchFamily="34" charset="0"/>
              <a:buChar char="•"/>
              <a:defRPr sz="16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Clr>
                <a:schemeClr val="bg2"/>
              </a:buClr>
              <a:buFont typeface="Century Gothic" panose="020B0502020202020204" pitchFamily="34" charset="0"/>
              <a:buChar char="•"/>
              <a:defRPr sz="14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Clr>
                <a:schemeClr val="bg2"/>
              </a:buClr>
              <a:buFont typeface="Century Gothic" panose="020B0502020202020204" pitchFamily="34" charset="0"/>
              <a:buChar char="•"/>
              <a:defRPr sz="14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Century Gothic" panose="020B0502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Century Gothic" panose="020B0502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Century Gothic" panose="020B0502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Century Gothic" panose="020B0502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Century Gothic" panose="020B0502020202020204" pitchFamily="34" charset="0"/>
              <a:buChar char="•"/>
              <a:tabLst/>
              <a:defRPr/>
            </a:pPr>
            <a:r>
              <a:rPr kumimoji="0" lang="en-US" sz="1600" b="0" i="0" u="none" strike="noStrike" kern="1200" cap="none" spc="0" normalizeH="0" baseline="0" noProof="0" dirty="0">
                <a:ln>
                  <a:noFill/>
                </a:ln>
                <a:effectLst/>
                <a:uLnTx/>
                <a:uFillTx/>
                <a:latin typeface="Century Gothic" panose="020B0502020202020204" pitchFamily="34" charset="0"/>
                <a:ea typeface="+mn-ea"/>
                <a:cs typeface="Century Gothic" panose="020B0502020202020204" pitchFamily="34" charset="0"/>
              </a:rPr>
              <a:t>Infineum’s S2C Platform will use SAP Ariba for E-Sourcing </a:t>
            </a:r>
          </a:p>
          <a:p>
            <a:pPr marL="228600" marR="0" lvl="0" indent="-228600" algn="l" defTabSz="914400" rtl="0" eaLnBrk="1" fontAlgn="auto" latinLnBrk="0" hangingPunct="1">
              <a:lnSpc>
                <a:spcPct val="90000"/>
              </a:lnSpc>
              <a:spcBef>
                <a:spcPts val="1000"/>
              </a:spcBef>
              <a:spcAft>
                <a:spcPts val="0"/>
              </a:spcAft>
              <a:buClr>
                <a:schemeClr val="accent3"/>
              </a:buClr>
              <a:buSzTx/>
              <a:buFont typeface="Century Gothic" panose="020B0502020202020204" pitchFamily="34" charset="0"/>
              <a:buChar char="•"/>
              <a:tabLst/>
              <a:defRPr/>
            </a:pPr>
            <a:r>
              <a:rPr kumimoji="0" lang="en-US" sz="1600" b="0" i="0" u="none" strike="noStrike" kern="1200" cap="none" spc="0" normalizeH="0" baseline="0" noProof="0" dirty="0" err="1">
                <a:ln>
                  <a:noFill/>
                </a:ln>
                <a:effectLst/>
                <a:uLnTx/>
                <a:uFillTx/>
                <a:latin typeface="Century Gothic" panose="020B0502020202020204" pitchFamily="34" charset="0"/>
                <a:ea typeface="+mn-ea"/>
                <a:cs typeface="Century Gothic" panose="020B0502020202020204" pitchFamily="34" charset="0"/>
              </a:rPr>
              <a:t>Simfoni</a:t>
            </a:r>
            <a:r>
              <a:rPr kumimoji="0" lang="en-US" sz="1600" b="0" i="0" u="none" strike="noStrike" kern="1200" cap="none" spc="0" normalizeH="0" baseline="0" noProof="0" dirty="0">
                <a:ln>
                  <a:noFill/>
                </a:ln>
                <a:effectLst/>
                <a:uLnTx/>
                <a:uFillTx/>
                <a:latin typeface="Century Gothic" panose="020B0502020202020204" pitchFamily="34" charset="0"/>
                <a:ea typeface="+mn-ea"/>
                <a:cs typeface="Century Gothic" panose="020B0502020202020204" pitchFamily="34" charset="0"/>
              </a:rPr>
              <a:t> will be used instead of SAP Ariba for Logistics Sourcing</a:t>
            </a:r>
          </a:p>
          <a:p>
            <a:pPr marL="228600" marR="0" lvl="0" indent="-228600" algn="l" defTabSz="914400" rtl="0" eaLnBrk="1" fontAlgn="auto" latinLnBrk="0" hangingPunct="1">
              <a:lnSpc>
                <a:spcPct val="90000"/>
              </a:lnSpc>
              <a:spcBef>
                <a:spcPts val="1000"/>
              </a:spcBef>
              <a:spcAft>
                <a:spcPts val="0"/>
              </a:spcAft>
              <a:buClr>
                <a:schemeClr val="accent3"/>
              </a:buClr>
              <a:buSzTx/>
              <a:buFont typeface="Century Gothic" panose="020B0502020202020204" pitchFamily="34" charset="0"/>
              <a:buChar char="•"/>
              <a:tabLst/>
              <a:defRPr/>
            </a:pPr>
            <a:r>
              <a:rPr kumimoji="0" lang="en-US" sz="1600" b="0" i="0" u="none" strike="noStrike" kern="1200" cap="none" spc="0" normalizeH="0" baseline="0" noProof="0" dirty="0">
                <a:ln>
                  <a:noFill/>
                </a:ln>
                <a:effectLst/>
                <a:uLnTx/>
                <a:uFillTx/>
                <a:latin typeface="Century Gothic" panose="020B0502020202020204" pitchFamily="34" charset="0"/>
                <a:ea typeface="+mn-ea"/>
                <a:cs typeface="Century Gothic" panose="020B0502020202020204" pitchFamily="34" charset="0"/>
              </a:rPr>
              <a:t>This platform will be integrated with Infineum’s existing tools</a:t>
            </a:r>
          </a:p>
        </p:txBody>
      </p:sp>
      <p:sp>
        <p:nvSpPr>
          <p:cNvPr id="41" name="Text Placeholder 6">
            <a:extLst>
              <a:ext uri="{FF2B5EF4-FFF2-40B4-BE49-F238E27FC236}">
                <a16:creationId xmlns:a16="http://schemas.microsoft.com/office/drawing/2014/main" id="{15EEC60C-E536-180D-73D1-88208A133D5E}"/>
              </a:ext>
            </a:extLst>
          </p:cNvPr>
          <p:cNvSpPr txBox="1">
            <a:spLocks/>
          </p:cNvSpPr>
          <p:nvPr/>
        </p:nvSpPr>
        <p:spPr>
          <a:xfrm>
            <a:off x="2688802" y="5059672"/>
            <a:ext cx="4854998" cy="1184940"/>
          </a:xfrm>
          <a:prstGeom prst="rect">
            <a:avLst/>
          </a:prstGeom>
        </p:spPr>
        <p:txBody>
          <a:bodyPr vert="horz" lIns="0" tIns="0" rIns="0" bIns="0" rtlCol="0" anchor="ctr" anchorCtr="0">
            <a:spAutoFit/>
          </a:bodyPr>
          <a:lstStyle>
            <a:lvl1pPr marL="228600" indent="-228600" algn="l" defTabSz="914400" rtl="0" eaLnBrk="1" latinLnBrk="0" hangingPunct="1">
              <a:lnSpc>
                <a:spcPct val="90000"/>
              </a:lnSpc>
              <a:spcBef>
                <a:spcPts val="1000"/>
              </a:spcBef>
              <a:buClr>
                <a:schemeClr val="bg2"/>
              </a:buClr>
              <a:buFont typeface="Century Gothic" panose="020B0502020202020204" pitchFamily="34" charset="0"/>
              <a:buChar char="•"/>
              <a:defRPr sz="20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Clr>
                <a:schemeClr val="bg2"/>
              </a:buClr>
              <a:buFont typeface="Century Gothic" panose="020B0502020202020204" pitchFamily="34" charset="0"/>
              <a:buChar char="•"/>
              <a:defRPr sz="18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Clr>
                <a:schemeClr val="bg2"/>
              </a:buClr>
              <a:buFont typeface="Century Gothic" panose="020B0502020202020204" pitchFamily="34" charset="0"/>
              <a:buChar char="•"/>
              <a:defRPr sz="16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Clr>
                <a:schemeClr val="bg2"/>
              </a:buClr>
              <a:buFont typeface="Century Gothic" panose="020B0502020202020204" pitchFamily="34" charset="0"/>
              <a:buChar char="•"/>
              <a:defRPr sz="14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Clr>
                <a:schemeClr val="bg2"/>
              </a:buClr>
              <a:buFont typeface="Century Gothic" panose="020B0502020202020204" pitchFamily="34" charset="0"/>
              <a:buChar char="•"/>
              <a:defRPr sz="14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Century Gothic" panose="020B0502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Century Gothic" panose="020B0502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Century Gothic" panose="020B0502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Century Gothic" panose="020B0502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600"/>
              </a:spcAft>
              <a:buClr>
                <a:schemeClr val="accent2"/>
              </a:buClr>
              <a:buSzTx/>
              <a:buFont typeface="Century Gothic" panose="020B0502020202020204" pitchFamily="34" charset="0"/>
              <a:buNone/>
              <a:tabLst/>
              <a:defRPr/>
            </a:pPr>
            <a:r>
              <a:rPr kumimoji="0" lang="en-US" sz="1900" b="1" i="0" u="none" strike="noStrike" kern="1200" cap="none" spc="0" normalizeH="0" baseline="0" noProof="0" dirty="0">
                <a:ln>
                  <a:noFill/>
                </a:ln>
                <a:solidFill>
                  <a:schemeClr val="accent3"/>
                </a:solidFill>
                <a:effectLst/>
                <a:uLnTx/>
                <a:uFillTx/>
                <a:latin typeface="Century Gothic" panose="020B0502020202020204" pitchFamily="34" charset="0"/>
                <a:ea typeface="+mn-ea"/>
                <a:cs typeface="Century Gothic" panose="020B0502020202020204" pitchFamily="34" charset="0"/>
              </a:rPr>
              <a:t>What we expect from our suppliers</a:t>
            </a:r>
          </a:p>
          <a:p>
            <a:pPr marL="228600" marR="0" lvl="0" indent="-228600" algn="l" defTabSz="914400" rtl="0" eaLnBrk="0" fontAlgn="base" latinLnBrk="0" hangingPunct="0">
              <a:lnSpc>
                <a:spcPct val="100000"/>
              </a:lnSpc>
              <a:spcBef>
                <a:spcPct val="0"/>
              </a:spcBef>
              <a:spcAft>
                <a:spcPts val="600"/>
              </a:spcAft>
              <a:buClrTx/>
              <a:buSzTx/>
              <a:buFont typeface="Century Gothic" panose="020B0502020202020204" pitchFamily="34" charset="0"/>
              <a:buChar char="•"/>
              <a:tabLst/>
              <a:defRPr/>
            </a:pPr>
            <a:r>
              <a:rPr kumimoji="0" lang="en-US" sz="1600" b="0" i="0" u="none" strike="noStrike" kern="0" cap="none" spc="0" normalizeH="0" baseline="0" noProof="0" dirty="0">
                <a:ln>
                  <a:noFill/>
                </a:ln>
                <a:effectLst/>
                <a:uLnTx/>
                <a:uFillTx/>
                <a:latin typeface="Century Gothic" panose="020B0502020202020204" pitchFamily="34" charset="0"/>
                <a:ea typeface="Century Gothic" panose="020B0502020202020204" pitchFamily="34" charset="0"/>
                <a:cs typeface="Century Gothic" panose="020B0502020202020204" pitchFamily="34" charset="0"/>
              </a:rPr>
              <a:t>To move away from responding to bids through email, texts, and Excel</a:t>
            </a:r>
          </a:p>
          <a:p>
            <a:pPr marL="228600" marR="0" lvl="0" indent="-228600" algn="l" defTabSz="914400" rtl="0" eaLnBrk="0" fontAlgn="base" latinLnBrk="0" hangingPunct="0">
              <a:lnSpc>
                <a:spcPct val="100000"/>
              </a:lnSpc>
              <a:spcBef>
                <a:spcPct val="0"/>
              </a:spcBef>
              <a:spcAft>
                <a:spcPct val="0"/>
              </a:spcAft>
              <a:buClrTx/>
              <a:buSzTx/>
              <a:buFont typeface="Century Gothic" panose="020B0502020202020204" pitchFamily="34" charset="0"/>
              <a:buChar char="•"/>
              <a:tabLst/>
              <a:defRPr/>
            </a:pPr>
            <a:r>
              <a:rPr kumimoji="0" lang="en-US" sz="1600" b="0" i="0" u="none" strike="noStrike" kern="0" cap="none" spc="0" normalizeH="0" baseline="0" noProof="0" dirty="0">
                <a:ln>
                  <a:noFill/>
                </a:ln>
                <a:effectLst/>
                <a:uLnTx/>
                <a:uFillTx/>
                <a:latin typeface="Century Gothic" panose="020B0502020202020204" pitchFamily="34" charset="0"/>
                <a:ea typeface="Century Gothic" panose="020B0502020202020204" pitchFamily="34" charset="0"/>
                <a:cs typeface="Century Gothic" panose="020B0502020202020204" pitchFamily="34" charset="0"/>
              </a:rPr>
              <a:t>Start responding to bids on SAP Ariba Network</a:t>
            </a:r>
          </a:p>
        </p:txBody>
      </p:sp>
      <p:grpSp>
        <p:nvGrpSpPr>
          <p:cNvPr id="9" name="Group 8">
            <a:extLst>
              <a:ext uri="{FF2B5EF4-FFF2-40B4-BE49-F238E27FC236}">
                <a16:creationId xmlns:a16="http://schemas.microsoft.com/office/drawing/2014/main" id="{5E365039-43D6-BE60-D2D8-4CF5D28CD67B}"/>
              </a:ext>
            </a:extLst>
          </p:cNvPr>
          <p:cNvGrpSpPr/>
          <p:nvPr/>
        </p:nvGrpSpPr>
        <p:grpSpPr>
          <a:xfrm>
            <a:off x="3928204" y="4146987"/>
            <a:ext cx="1275789" cy="831414"/>
            <a:chOff x="4711338" y="4400986"/>
            <a:chExt cx="1275789" cy="948725"/>
          </a:xfrm>
        </p:grpSpPr>
        <p:sp>
          <p:nvSpPr>
            <p:cNvPr id="11" name="Arrow: Right 148">
              <a:extLst>
                <a:ext uri="{FF2B5EF4-FFF2-40B4-BE49-F238E27FC236}">
                  <a16:creationId xmlns:a16="http://schemas.microsoft.com/office/drawing/2014/main" id="{E1B10AAA-CD80-04E8-239A-69B2914D615E}"/>
                </a:ext>
              </a:extLst>
            </p:cNvPr>
            <p:cNvSpPr/>
            <p:nvPr/>
          </p:nvSpPr>
          <p:spPr>
            <a:xfrm rot="5400000">
              <a:off x="4874870" y="4237454"/>
              <a:ext cx="948725" cy="1275789"/>
            </a:xfrm>
            <a:prstGeom prst="rightArrow">
              <a:avLst/>
            </a:prstGeom>
            <a:solidFill>
              <a:schemeClr val="accent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0" cap="none" spc="0" normalizeH="0" baseline="0" noProof="0">
                <a:ln>
                  <a:noFill/>
                </a:ln>
                <a:solidFill>
                  <a:schemeClr val="bg1"/>
                </a:solidFill>
                <a:effectLst/>
                <a:uLnTx/>
                <a:uFillTx/>
                <a:latin typeface="Century Gothic" panose="020B0502020202020204" pitchFamily="34" charset="0"/>
                <a:ea typeface="+mn-ea"/>
                <a:cs typeface="+mn-cs"/>
              </a:endParaRPr>
            </a:p>
          </p:txBody>
        </p:sp>
        <p:sp>
          <p:nvSpPr>
            <p:cNvPr id="12" name="TextBox 11">
              <a:extLst>
                <a:ext uri="{FF2B5EF4-FFF2-40B4-BE49-F238E27FC236}">
                  <a16:creationId xmlns:a16="http://schemas.microsoft.com/office/drawing/2014/main" id="{C39EF155-9977-DFDC-6A78-C68829675908}"/>
                </a:ext>
              </a:extLst>
            </p:cNvPr>
            <p:cNvSpPr txBox="1"/>
            <p:nvPr/>
          </p:nvSpPr>
          <p:spPr>
            <a:xfrm>
              <a:off x="4895050" y="4823178"/>
              <a:ext cx="888044" cy="261610"/>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entury Gothic" panose="020B0502020202020204" pitchFamily="34" charset="0"/>
                  <a:ea typeface="+mn-ea"/>
                  <a:cs typeface="Century Gothic" panose="020B0502020202020204" pitchFamily="34" charset="0"/>
                </a:rPr>
                <a:t>Suppliers</a:t>
              </a:r>
            </a:p>
          </p:txBody>
        </p:sp>
      </p:grpSp>
      <p:sp>
        <p:nvSpPr>
          <p:cNvPr id="16" name="Title 1">
            <a:extLst>
              <a:ext uri="{FF2B5EF4-FFF2-40B4-BE49-F238E27FC236}">
                <a16:creationId xmlns:a16="http://schemas.microsoft.com/office/drawing/2014/main" id="{4E04AFA3-7288-3FDF-B90A-65051BCAF57A}"/>
              </a:ext>
            </a:extLst>
          </p:cNvPr>
          <p:cNvSpPr txBox="1">
            <a:spLocks/>
          </p:cNvSpPr>
          <p:nvPr/>
        </p:nvSpPr>
        <p:spPr>
          <a:xfrm>
            <a:off x="333862" y="985066"/>
            <a:ext cx="10483771" cy="1478949"/>
          </a:xfrm>
          <a:prstGeom prst="rect">
            <a:avLst/>
          </a:prstGeom>
        </p:spPr>
        <p:txBody>
          <a:bodyPr vert="horz" lIns="0" tIns="0" rIns="0" bIns="144000" rtlCol="0" anchor="ctr" anchorCtr="0">
            <a:normAutofit/>
          </a:bodyPr>
          <a:lstStyle>
            <a:lvl1pPr algn="l" defTabSz="914400" rtl="0" eaLnBrk="1" latinLnBrk="0" hangingPunct="1">
              <a:lnSpc>
                <a:spcPct val="90000"/>
              </a:lnSpc>
              <a:spcBef>
                <a:spcPct val="0"/>
              </a:spcBef>
              <a:buNone/>
              <a:defRPr sz="3600" b="1" kern="1200">
                <a:solidFill>
                  <a:schemeClr val="accent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a:ln>
                  <a:noFill/>
                </a:ln>
                <a:solidFill>
                  <a:schemeClr val="bg1"/>
                </a:solidFill>
                <a:effectLst/>
                <a:uLnTx/>
                <a:uFillTx/>
                <a:latin typeface="Century Gothic" panose="020B0502020202020204" pitchFamily="34" charset="0"/>
                <a:ea typeface="+mj-ea"/>
                <a:cs typeface="Century Gothic" panose="020B0502020202020204" pitchFamily="34" charset="0"/>
              </a:rPr>
              <a:t>Digital Sourcing live for all of Procurement</a:t>
            </a:r>
            <a:br>
              <a:rPr kumimoji="0" lang="en-US" sz="2400" b="1" i="0" u="none" strike="noStrike" kern="1200" cap="none" spc="0" normalizeH="0" baseline="0" noProof="0" dirty="0">
                <a:ln>
                  <a:noFill/>
                </a:ln>
                <a:solidFill>
                  <a:schemeClr val="bg1"/>
                </a:solidFill>
                <a:effectLst/>
                <a:uLnTx/>
                <a:uFillTx/>
                <a:latin typeface="Century Gothic" panose="020B0502020202020204" pitchFamily="34" charset="0"/>
                <a:ea typeface="+mj-ea"/>
                <a:cs typeface="Century Gothic" panose="020B0502020202020204" pitchFamily="34" charset="0"/>
              </a:rPr>
            </a:br>
            <a:r>
              <a:rPr kumimoji="0" lang="en-US" sz="1600" b="1" i="0" u="none" strike="noStrike" kern="1200" cap="none" spc="0" normalizeH="0" baseline="0" noProof="0" dirty="0">
                <a:ln>
                  <a:noFill/>
                </a:ln>
                <a:solidFill>
                  <a:schemeClr val="bg1"/>
                </a:solidFill>
                <a:effectLst/>
                <a:uLnTx/>
                <a:uFillTx/>
                <a:latin typeface="Century Gothic" panose="020B0502020202020204" pitchFamily="34" charset="0"/>
                <a:ea typeface="+mj-ea"/>
                <a:cs typeface="Century Gothic" panose="020B0502020202020204" pitchFamily="34" charset="0"/>
              </a:rPr>
              <a:t>SAP Ariba for Suppliers – User Support Document</a:t>
            </a:r>
          </a:p>
        </p:txBody>
      </p:sp>
      <p:sp>
        <p:nvSpPr>
          <p:cNvPr id="6" name="TextBox 5">
            <a:extLst>
              <a:ext uri="{FF2B5EF4-FFF2-40B4-BE49-F238E27FC236}">
                <a16:creationId xmlns:a16="http://schemas.microsoft.com/office/drawing/2014/main" id="{3B406156-6591-A1DF-18CC-539F2F182D15}"/>
              </a:ext>
            </a:extLst>
          </p:cNvPr>
          <p:cNvSpPr txBox="1"/>
          <p:nvPr/>
        </p:nvSpPr>
        <p:spPr>
          <a:xfrm>
            <a:off x="8234500" y="4482060"/>
            <a:ext cx="3460951" cy="1828800"/>
          </a:xfrm>
          <a:prstGeom prst="roundRect">
            <a:avLst>
              <a:gd name="adj" fmla="val 3817"/>
            </a:avLst>
          </a:prstGeom>
          <a:solidFill>
            <a:schemeClr val="bg1">
              <a:lumMod val="95000"/>
            </a:schemeClr>
          </a:solidFill>
        </p:spPr>
        <p:txBody>
          <a:bodyPr wrap="square" lIns="180000" tIns="72000" rIns="180000" bIns="72000" anchor="ctr" anchorCtr="0">
            <a:noAutofit/>
          </a:bodyPr>
          <a:lstStyle/>
          <a:p>
            <a:pPr marL="0" marR="0" lvl="0" indent="0" algn="l" defTabSz="914400" rtl="0" eaLnBrk="1" fontAlgn="auto" latinLnBrk="0" hangingPunct="1">
              <a:lnSpc>
                <a:spcPct val="90000"/>
              </a:lnSpc>
              <a:spcBef>
                <a:spcPts val="1000"/>
              </a:spcBef>
              <a:spcAft>
                <a:spcPts val="0"/>
              </a:spcAft>
              <a:buClr>
                <a:schemeClr val="accent2"/>
              </a:buClr>
              <a:buSzTx/>
              <a:buFont typeface="Century Gothic" panose="020B0502020202020204" pitchFamily="34" charset="0"/>
              <a:buNone/>
              <a:tabLst/>
              <a:defRPr/>
            </a:pPr>
            <a:r>
              <a:rPr kumimoji="0" lang="en-US" sz="1800" b="1" i="0" u="none" strike="noStrike" kern="1200" cap="none" spc="0" normalizeH="0" baseline="0" noProof="0" dirty="0">
                <a:ln>
                  <a:noFill/>
                </a:ln>
                <a:solidFill>
                  <a:schemeClr val="tx2"/>
                </a:solidFill>
                <a:effectLst/>
                <a:uLnTx/>
                <a:uFillTx/>
                <a:latin typeface="Century Gothic" panose="020B0502020202020204" pitchFamily="34" charset="0"/>
                <a:ea typeface="+mn-ea"/>
                <a:cs typeface="Century Gothic" panose="020B0502020202020204" pitchFamily="34" charset="0"/>
              </a:rPr>
              <a:t>What will you find in this document?</a:t>
            </a:r>
          </a:p>
          <a:p>
            <a:pPr marL="285750" marR="0" lvl="0" indent="-285750" algn="l" defTabSz="914400" rtl="0" eaLnBrk="1" fontAlgn="auto" latinLnBrk="0" hangingPunct="1">
              <a:lnSpc>
                <a:spcPct val="90000"/>
              </a:lnSpc>
              <a:spcBef>
                <a:spcPts val="1000"/>
              </a:spcBef>
              <a:spcAft>
                <a:spcPts val="600"/>
              </a:spcAft>
              <a:buClr>
                <a:schemeClr val="tx2"/>
              </a:buClr>
              <a:buSzTx/>
              <a:buFont typeface="Century Gothic" panose="020B0502020202020204" pitchFamily="34" charset="0"/>
              <a:buChar char="•"/>
              <a:tabLst/>
              <a:defRPr/>
            </a:pPr>
            <a:r>
              <a:rPr kumimoji="0" lang="en-US" sz="1800" b="1" i="0" u="none" strike="noStrike" kern="0" cap="none" spc="0" normalizeH="0" baseline="0" noProof="0" dirty="0">
                <a:ln>
                  <a:noFill/>
                </a:ln>
                <a:effectLst/>
                <a:uLnTx/>
                <a:uFillTx/>
                <a:latin typeface="Century Gothic" panose="020B0502020202020204" pitchFamily="34" charset="0"/>
                <a:ea typeface="Century Gothic" panose="020B0502020202020204" pitchFamily="34" charset="0"/>
                <a:cs typeface="Century Gothic" panose="020B0502020202020204" pitchFamily="34" charset="0"/>
                <a:hlinkClick r:id="rId6" action="ppaction://hlinksldjump">
                  <a:extLst>
                    <a:ext uri="{A12FA001-AC4F-418D-AE19-62706E023703}">
                      <ahyp:hlinkClr xmlns:ahyp="http://schemas.microsoft.com/office/drawing/2018/hyperlinkcolor" val="tx"/>
                    </a:ext>
                  </a:extLst>
                </a:hlinkClick>
              </a:rPr>
              <a:t>Tips on how to use </a:t>
            </a:r>
            <a:br>
              <a:rPr kumimoji="0" lang="en-US" sz="1800" b="1" i="0" u="none" strike="noStrike" kern="0" cap="none" spc="0" normalizeH="0" baseline="0" noProof="0" dirty="0">
                <a:ln>
                  <a:noFill/>
                </a:ln>
                <a:effectLst/>
                <a:uLnTx/>
                <a:uFillTx/>
                <a:latin typeface="Century Gothic" panose="020B0502020202020204" pitchFamily="34" charset="0"/>
                <a:ea typeface="Century Gothic" panose="020B0502020202020204" pitchFamily="34" charset="0"/>
                <a:cs typeface="Century Gothic" panose="020B0502020202020204" pitchFamily="34" charset="0"/>
                <a:hlinkClick r:id="rId6" action="ppaction://hlinksldjump">
                  <a:extLst>
                    <a:ext uri="{A12FA001-AC4F-418D-AE19-62706E023703}">
                      <ahyp:hlinkClr xmlns:ahyp="http://schemas.microsoft.com/office/drawing/2018/hyperlinkcolor" val="tx"/>
                    </a:ext>
                  </a:extLst>
                </a:hlinkClick>
              </a:rPr>
            </a:br>
            <a:r>
              <a:rPr kumimoji="0" lang="en-US" sz="1800" b="1" i="0" u="none" strike="noStrike" kern="0" cap="none" spc="0" normalizeH="0" baseline="0" noProof="0" dirty="0">
                <a:ln>
                  <a:noFill/>
                </a:ln>
                <a:effectLst/>
                <a:uLnTx/>
                <a:uFillTx/>
                <a:latin typeface="Century Gothic" panose="020B0502020202020204" pitchFamily="34" charset="0"/>
                <a:ea typeface="Century Gothic" panose="020B0502020202020204" pitchFamily="34" charset="0"/>
                <a:cs typeface="Century Gothic" panose="020B0502020202020204" pitchFamily="34" charset="0"/>
                <a:hlinkClick r:id="rId6" action="ppaction://hlinksldjump">
                  <a:extLst>
                    <a:ext uri="{A12FA001-AC4F-418D-AE19-62706E023703}">
                      <ahyp:hlinkClr xmlns:ahyp="http://schemas.microsoft.com/office/drawing/2018/hyperlinkcolor" val="tx"/>
                    </a:ext>
                  </a:extLst>
                </a:hlinkClick>
              </a:rPr>
              <a:t>Ariba Commerce Cloud</a:t>
            </a:r>
            <a:endParaRPr kumimoji="0" lang="en-US" sz="1800" b="1" i="0" u="none" strike="noStrike" kern="0" cap="none" spc="0" normalizeH="0" baseline="0" noProof="0" dirty="0">
              <a:ln>
                <a:noFill/>
              </a:ln>
              <a:effectLst/>
              <a:uLnTx/>
              <a:uFillTx/>
              <a:latin typeface="Century Gothic" panose="020B0502020202020204" pitchFamily="34" charset="0"/>
              <a:ea typeface="Century Gothic" panose="020B0502020202020204" pitchFamily="34" charset="0"/>
              <a:cs typeface="Century Gothic" panose="020B0502020202020204" pitchFamily="34" charset="0"/>
            </a:endParaRPr>
          </a:p>
          <a:p>
            <a:pPr marL="285750" marR="0" lvl="0" indent="-285750" algn="l" defTabSz="914400" rtl="0" eaLnBrk="1" fontAlgn="auto" latinLnBrk="0" hangingPunct="1">
              <a:lnSpc>
                <a:spcPct val="90000"/>
              </a:lnSpc>
              <a:spcBef>
                <a:spcPts val="1000"/>
              </a:spcBef>
              <a:spcAft>
                <a:spcPts val="0"/>
              </a:spcAft>
              <a:buClr>
                <a:schemeClr val="tx2"/>
              </a:buClr>
              <a:buSzTx/>
              <a:buFont typeface="Century Gothic" panose="020B0502020202020204" pitchFamily="34" charset="0"/>
              <a:buChar char="•"/>
              <a:tabLst/>
              <a:defRPr/>
            </a:pPr>
            <a:r>
              <a:rPr kumimoji="0" lang="en-US" sz="1800" b="1" i="0" u="none" strike="noStrike" kern="0" cap="none" spc="0" normalizeH="0" baseline="0" noProof="0" dirty="0">
                <a:ln>
                  <a:noFill/>
                </a:ln>
                <a:effectLst/>
                <a:uLnTx/>
                <a:uFillTx/>
                <a:latin typeface="Century Gothic" panose="020B0502020202020204" pitchFamily="34" charset="0"/>
                <a:ea typeface="Century Gothic" panose="020B0502020202020204" pitchFamily="34" charset="0"/>
                <a:cs typeface="Century Gothic" panose="020B0502020202020204" pitchFamily="34" charset="0"/>
                <a:hlinkClick r:id="rId7" action="ppaction://hlinksldjump">
                  <a:extLst>
                    <a:ext uri="{A12FA001-AC4F-418D-AE19-62706E023703}">
                      <ahyp:hlinkClr xmlns:ahyp="http://schemas.microsoft.com/office/drawing/2018/hyperlinkcolor" val="tx"/>
                    </a:ext>
                  </a:extLst>
                </a:hlinkClick>
              </a:rPr>
              <a:t>Tips on how to find help</a:t>
            </a:r>
            <a:endParaRPr kumimoji="0" lang="en-US" sz="1800" b="1" i="0" u="none" strike="noStrike" kern="0" cap="none" spc="0" normalizeH="0" baseline="0" noProof="0" dirty="0">
              <a:ln>
                <a:noFill/>
              </a:ln>
              <a:effectLst/>
              <a:uLnTx/>
              <a:uFillTx/>
              <a:latin typeface="Century Gothic" panose="020B0502020202020204" pitchFamily="34" charset="0"/>
              <a:ea typeface="Century Gothic" panose="020B0502020202020204" pitchFamily="34" charset="0"/>
              <a:cs typeface="Century Gothic" panose="020B0502020202020204" pitchFamily="34" charset="0"/>
            </a:endParaRPr>
          </a:p>
        </p:txBody>
      </p:sp>
      <p:sp>
        <p:nvSpPr>
          <p:cNvPr id="8" name="Slide Number Placeholder 7">
            <a:extLst>
              <a:ext uri="{FF2B5EF4-FFF2-40B4-BE49-F238E27FC236}">
                <a16:creationId xmlns:a16="http://schemas.microsoft.com/office/drawing/2014/main" id="{202E0FF6-ED67-EFD6-C863-E38D6DE06D65}"/>
              </a:ext>
            </a:extLst>
          </p:cNvPr>
          <p:cNvSpPr>
            <a:spLocks noGrp="1"/>
          </p:cNvSpPr>
          <p:nvPr>
            <p:ph type="sldNum" sz="quarter" idx="4"/>
          </p:nvPr>
        </p:nvSpPr>
        <p:spPr/>
        <p:txBody>
          <a:bodyPr/>
          <a:lstStyle/>
          <a:p>
            <a:fld id="{177BA3E6-83EC-4E57-9BB6-761507D27DBC}" type="slidenum">
              <a:rPr lang="en-US" smtClean="0"/>
              <a:pPr/>
              <a:t>2</a:t>
            </a:fld>
            <a:endParaRPr lang="en-US" dirty="0"/>
          </a:p>
        </p:txBody>
      </p:sp>
      <p:sp>
        <p:nvSpPr>
          <p:cNvPr id="13" name="TextBox 12">
            <a:extLst>
              <a:ext uri="{FF2B5EF4-FFF2-40B4-BE49-F238E27FC236}">
                <a16:creationId xmlns:a16="http://schemas.microsoft.com/office/drawing/2014/main" id="{B2BD509B-8A4D-A371-EE9F-503F0F130BE5}"/>
              </a:ext>
            </a:extLst>
          </p:cNvPr>
          <p:cNvSpPr txBox="1"/>
          <p:nvPr/>
        </p:nvSpPr>
        <p:spPr>
          <a:xfrm>
            <a:off x="250252" y="235287"/>
            <a:ext cx="9653664" cy="1077218"/>
          </a:xfrm>
          <a:prstGeom prst="rect">
            <a:avLst/>
          </a:prstGeom>
          <a:noFill/>
        </p:spPr>
        <p:txBody>
          <a:bodyPr wrap="square">
            <a:spAutoFit/>
          </a:bodyPr>
          <a:lstStyle/>
          <a:p>
            <a:r>
              <a:rPr lang="en-GB" sz="3200" b="1" dirty="0">
                <a:solidFill>
                  <a:schemeClr val="bg1"/>
                </a:solidFill>
              </a:rPr>
              <a:t>S2C platform</a:t>
            </a:r>
            <a:br>
              <a:rPr lang="en-GB" dirty="0"/>
            </a:br>
            <a:r>
              <a:rPr lang="en-GB" sz="3200" b="1" dirty="0">
                <a:solidFill>
                  <a:schemeClr val="accent3"/>
                </a:solidFill>
              </a:rPr>
              <a:t>Creating value with digital procurement</a:t>
            </a:r>
            <a:endParaRPr lang="en-US" b="1" dirty="0"/>
          </a:p>
        </p:txBody>
      </p:sp>
      <p:grpSp>
        <p:nvGrpSpPr>
          <p:cNvPr id="14" name="Group 13">
            <a:extLst>
              <a:ext uri="{FF2B5EF4-FFF2-40B4-BE49-F238E27FC236}">
                <a16:creationId xmlns:a16="http://schemas.microsoft.com/office/drawing/2014/main" id="{021036EF-C78C-2C66-CCC3-2F717D99E006}"/>
              </a:ext>
            </a:extLst>
          </p:cNvPr>
          <p:cNvGrpSpPr/>
          <p:nvPr/>
        </p:nvGrpSpPr>
        <p:grpSpPr>
          <a:xfrm>
            <a:off x="1531850" y="2576388"/>
            <a:ext cx="1289049" cy="1275789"/>
            <a:chOff x="2382750" y="2830388"/>
            <a:chExt cx="1289049" cy="1275789"/>
          </a:xfrm>
        </p:grpSpPr>
        <p:sp>
          <p:nvSpPr>
            <p:cNvPr id="27" name="Arrow: Right 148">
              <a:extLst>
                <a:ext uri="{FF2B5EF4-FFF2-40B4-BE49-F238E27FC236}">
                  <a16:creationId xmlns:a16="http://schemas.microsoft.com/office/drawing/2014/main" id="{6335FBD7-B847-4380-A1C1-3028E6E6B230}"/>
                </a:ext>
              </a:extLst>
            </p:cNvPr>
            <p:cNvSpPr/>
            <p:nvPr/>
          </p:nvSpPr>
          <p:spPr>
            <a:xfrm>
              <a:off x="2413000" y="2830388"/>
              <a:ext cx="1258799" cy="1275789"/>
            </a:xfrm>
            <a:prstGeom prst="rightArrow">
              <a:avLst/>
            </a:prstGeom>
            <a:solidFill>
              <a:schemeClr val="accent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0" cap="none" spc="0" normalizeH="0" baseline="0" noProof="0">
                <a:ln>
                  <a:noFill/>
                </a:ln>
                <a:solidFill>
                  <a:schemeClr val="bg1"/>
                </a:solidFill>
                <a:effectLst/>
                <a:uLnTx/>
                <a:uFillTx/>
                <a:latin typeface="Century Gothic" panose="020B0502020202020204" pitchFamily="34" charset="0"/>
                <a:ea typeface="+mn-ea"/>
                <a:cs typeface="+mn-cs"/>
              </a:endParaRPr>
            </a:p>
          </p:txBody>
        </p:sp>
        <p:sp>
          <p:nvSpPr>
            <p:cNvPr id="31" name="TextBox 30">
              <a:extLst>
                <a:ext uri="{FF2B5EF4-FFF2-40B4-BE49-F238E27FC236}">
                  <a16:creationId xmlns:a16="http://schemas.microsoft.com/office/drawing/2014/main" id="{84C91E68-D14A-60ED-B659-16D6F13500C1}"/>
                </a:ext>
              </a:extLst>
            </p:cNvPr>
            <p:cNvSpPr txBox="1"/>
            <p:nvPr/>
          </p:nvSpPr>
          <p:spPr>
            <a:xfrm>
              <a:off x="2382750" y="3337477"/>
              <a:ext cx="1224050" cy="261610"/>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entury Gothic" panose="020B0502020202020204" pitchFamily="34" charset="0"/>
                  <a:ea typeface="+mn-ea"/>
                  <a:cs typeface="Century Gothic" panose="020B0502020202020204" pitchFamily="34" charset="0"/>
                </a:rPr>
                <a:t>Infineum Buyer</a:t>
              </a:r>
            </a:p>
          </p:txBody>
        </p:sp>
      </p:grpSp>
      <p:grpSp>
        <p:nvGrpSpPr>
          <p:cNvPr id="3" name="Group 2">
            <a:extLst>
              <a:ext uri="{FF2B5EF4-FFF2-40B4-BE49-F238E27FC236}">
                <a16:creationId xmlns:a16="http://schemas.microsoft.com/office/drawing/2014/main" id="{98F58EF4-60BE-9F16-A980-FD5815A8ADCE}"/>
              </a:ext>
            </a:extLst>
          </p:cNvPr>
          <p:cNvGrpSpPr/>
          <p:nvPr/>
        </p:nvGrpSpPr>
        <p:grpSpPr>
          <a:xfrm>
            <a:off x="535008" y="2757082"/>
            <a:ext cx="914400" cy="914400"/>
            <a:chOff x="535008" y="2757082"/>
            <a:chExt cx="914400" cy="914400"/>
          </a:xfrm>
        </p:grpSpPr>
        <p:sp>
          <p:nvSpPr>
            <p:cNvPr id="15" name="Rectangle: Rounded Corners 14">
              <a:extLst>
                <a:ext uri="{FF2B5EF4-FFF2-40B4-BE49-F238E27FC236}">
                  <a16:creationId xmlns:a16="http://schemas.microsoft.com/office/drawing/2014/main" id="{A50C8CEB-661B-E1EC-F912-F2CB4E5D8275}"/>
                </a:ext>
              </a:extLst>
            </p:cNvPr>
            <p:cNvSpPr/>
            <p:nvPr/>
          </p:nvSpPr>
          <p:spPr>
            <a:xfrm>
              <a:off x="535008" y="2757082"/>
              <a:ext cx="914400" cy="914400"/>
            </a:xfrm>
            <a:prstGeom prst="roundRect">
              <a:avLst>
                <a:gd name="adj" fmla="val 6482"/>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Graphic 1">
              <a:extLst>
                <a:ext uri="{FF2B5EF4-FFF2-40B4-BE49-F238E27FC236}">
                  <a16:creationId xmlns:a16="http://schemas.microsoft.com/office/drawing/2014/main" id="{91C1E836-FF7C-530C-8021-2635E77FC338}"/>
                </a:ext>
              </a:extLst>
            </p:cNvPr>
            <p:cNvPicPr>
              <a:picLocks/>
            </p:cNvPicPr>
            <p:nvPr/>
          </p:nvPicPr>
          <p:blipFill>
            <a:blip r:embed="rId8">
              <a:extLst>
                <a:ext uri="{96DAC541-7B7A-43D3-8B79-37D633B846F1}">
                  <asvg:svgBlip xmlns:asvg="http://schemas.microsoft.com/office/drawing/2016/SVG/main" r:embed="rId9"/>
                </a:ext>
              </a:extLst>
            </a:blip>
            <a:stretch>
              <a:fillRect/>
            </a:stretch>
          </p:blipFill>
          <p:spPr>
            <a:xfrm>
              <a:off x="628033" y="2850106"/>
              <a:ext cx="728351" cy="728351"/>
            </a:xfrm>
            <a:prstGeom prst="rect">
              <a:avLst/>
            </a:prstGeom>
          </p:spPr>
        </p:pic>
      </p:grpSp>
      <p:grpSp>
        <p:nvGrpSpPr>
          <p:cNvPr id="7" name="Group 6">
            <a:extLst>
              <a:ext uri="{FF2B5EF4-FFF2-40B4-BE49-F238E27FC236}">
                <a16:creationId xmlns:a16="http://schemas.microsoft.com/office/drawing/2014/main" id="{C8D6741F-6DA7-44B4-69A8-F8101CEC123B}"/>
              </a:ext>
            </a:extLst>
          </p:cNvPr>
          <p:cNvGrpSpPr/>
          <p:nvPr/>
        </p:nvGrpSpPr>
        <p:grpSpPr>
          <a:xfrm>
            <a:off x="1527925" y="5194942"/>
            <a:ext cx="914400" cy="914400"/>
            <a:chOff x="1527925" y="5194942"/>
            <a:chExt cx="914400" cy="914400"/>
          </a:xfrm>
        </p:grpSpPr>
        <p:sp>
          <p:nvSpPr>
            <p:cNvPr id="17" name="Rectangle: Rounded Corners 16">
              <a:extLst>
                <a:ext uri="{FF2B5EF4-FFF2-40B4-BE49-F238E27FC236}">
                  <a16:creationId xmlns:a16="http://schemas.microsoft.com/office/drawing/2014/main" id="{D8472760-D0DE-8E94-BB50-4ADA5B4C83A4}"/>
                </a:ext>
              </a:extLst>
            </p:cNvPr>
            <p:cNvSpPr/>
            <p:nvPr/>
          </p:nvSpPr>
          <p:spPr>
            <a:xfrm>
              <a:off x="1527925" y="5194942"/>
              <a:ext cx="914400" cy="914400"/>
            </a:xfrm>
            <a:prstGeom prst="roundRect">
              <a:avLst>
                <a:gd name="adj" fmla="val 6482"/>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a:extLst>
                <a:ext uri="{FF2B5EF4-FFF2-40B4-BE49-F238E27FC236}">
                  <a16:creationId xmlns:a16="http://schemas.microsoft.com/office/drawing/2014/main" id="{15C5861C-3FA0-7470-C41B-DAC39034E9CF}"/>
                </a:ext>
              </a:extLst>
            </p:cNvPr>
            <p:cNvPicPr>
              <a:picLocks/>
            </p:cNvPicPr>
            <p:nvPr/>
          </p:nvPicPr>
          <p:blipFill>
            <a:blip r:embed="rId10">
              <a:extLst>
                <a:ext uri="{96DAC541-7B7A-43D3-8B79-37D633B846F1}">
                  <asvg:svgBlip xmlns:asvg="http://schemas.microsoft.com/office/drawing/2016/SVG/main" r:embed="rId11"/>
                </a:ext>
              </a:extLst>
            </a:blip>
            <a:stretch>
              <a:fillRect/>
            </a:stretch>
          </p:blipFill>
          <p:spPr>
            <a:xfrm flipH="1">
              <a:off x="1597668" y="5305325"/>
              <a:ext cx="744433" cy="744433"/>
            </a:xfrm>
            <a:prstGeom prst="rect">
              <a:avLst/>
            </a:prstGeom>
          </p:spPr>
        </p:pic>
      </p:grpSp>
    </p:spTree>
    <p:extLst>
      <p:ext uri="{BB962C8B-B14F-4D97-AF65-F5344CB8AC3E}">
        <p14:creationId xmlns:p14="http://schemas.microsoft.com/office/powerpoint/2010/main" val="304690066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3536A7-AD0B-7C49-5F1B-2DE7F308E453}"/>
              </a:ext>
            </a:extLst>
          </p:cNvPr>
          <p:cNvSpPr>
            <a:spLocks noGrp="1"/>
          </p:cNvSpPr>
          <p:nvPr>
            <p:ph type="ctrTitle"/>
          </p:nvPr>
        </p:nvSpPr>
        <p:spPr>
          <a:xfrm>
            <a:off x="334437" y="597121"/>
            <a:ext cx="9934170" cy="947903"/>
          </a:xfrm>
        </p:spPr>
        <p:txBody>
          <a:bodyPr/>
          <a:lstStyle/>
          <a:p>
            <a:r>
              <a:rPr lang="en-US" b="1" dirty="0"/>
              <a:t>How to login</a:t>
            </a:r>
          </a:p>
        </p:txBody>
      </p:sp>
      <p:grpSp>
        <p:nvGrpSpPr>
          <p:cNvPr id="8" name="Group 7">
            <a:extLst>
              <a:ext uri="{FF2B5EF4-FFF2-40B4-BE49-F238E27FC236}">
                <a16:creationId xmlns:a16="http://schemas.microsoft.com/office/drawing/2014/main" id="{AF8065C8-BD65-1E71-A322-D1077B3E5029}"/>
              </a:ext>
            </a:extLst>
          </p:cNvPr>
          <p:cNvGrpSpPr/>
          <p:nvPr/>
        </p:nvGrpSpPr>
        <p:grpSpPr>
          <a:xfrm>
            <a:off x="5891839" y="1932977"/>
            <a:ext cx="5100859" cy="4403305"/>
            <a:chOff x="5831878" y="1738105"/>
            <a:chExt cx="5100859" cy="4403305"/>
          </a:xfrm>
        </p:grpSpPr>
        <p:pic>
          <p:nvPicPr>
            <p:cNvPr id="15" name="Picture 14">
              <a:extLst>
                <a:ext uri="{FF2B5EF4-FFF2-40B4-BE49-F238E27FC236}">
                  <a16:creationId xmlns:a16="http://schemas.microsoft.com/office/drawing/2014/main" id="{3CC9480F-9F81-0712-E80C-018DF0A4E2C5}"/>
                </a:ext>
              </a:extLst>
            </p:cNvPr>
            <p:cNvPicPr>
              <a:picLocks noChangeAspect="1"/>
            </p:cNvPicPr>
            <p:nvPr/>
          </p:nvPicPr>
          <p:blipFill>
            <a:blip r:embed="rId3"/>
            <a:stretch>
              <a:fillRect/>
            </a:stretch>
          </p:blipFill>
          <p:spPr>
            <a:xfrm>
              <a:off x="5831878" y="1738105"/>
              <a:ext cx="5100859" cy="4403305"/>
            </a:xfrm>
            <a:prstGeom prst="rect">
              <a:avLst/>
            </a:prstGeom>
          </p:spPr>
        </p:pic>
        <p:sp>
          <p:nvSpPr>
            <p:cNvPr id="21" name="Rectangle 20">
              <a:extLst>
                <a:ext uri="{FF2B5EF4-FFF2-40B4-BE49-F238E27FC236}">
                  <a16:creationId xmlns:a16="http://schemas.microsoft.com/office/drawing/2014/main" id="{C1CE6EC2-21DC-64A4-873A-1582B176DABC}"/>
                </a:ext>
              </a:extLst>
            </p:cNvPr>
            <p:cNvSpPr/>
            <p:nvPr/>
          </p:nvSpPr>
          <p:spPr>
            <a:xfrm>
              <a:off x="6818968" y="2060707"/>
              <a:ext cx="1153533" cy="32468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entury Gothic" panose="020B0502020202020204" pitchFamily="34" charset="0"/>
                <a:ea typeface="+mn-ea"/>
                <a:cs typeface="+mn-cs"/>
              </a:endParaRPr>
            </a:p>
          </p:txBody>
        </p:sp>
      </p:grpSp>
      <p:pic>
        <p:nvPicPr>
          <p:cNvPr id="6" name="Picture 5">
            <a:extLst>
              <a:ext uri="{FF2B5EF4-FFF2-40B4-BE49-F238E27FC236}">
                <a16:creationId xmlns:a16="http://schemas.microsoft.com/office/drawing/2014/main" id="{5EF2145D-66D4-C1B7-2650-AF8C61E6C759}"/>
              </a:ext>
            </a:extLst>
          </p:cNvPr>
          <p:cNvPicPr>
            <a:picLocks noChangeAspect="1"/>
          </p:cNvPicPr>
          <p:nvPr/>
        </p:nvPicPr>
        <p:blipFill rotWithShape="1">
          <a:blip r:embed="rId4"/>
          <a:srcRect r="38986" b="91028"/>
          <a:stretch/>
        </p:blipFill>
        <p:spPr>
          <a:xfrm>
            <a:off x="440692" y="2047002"/>
            <a:ext cx="2688771" cy="343781"/>
          </a:xfrm>
          <a:prstGeom prst="rect">
            <a:avLst/>
          </a:prstGeom>
          <a:ln w="15875">
            <a:noFill/>
          </a:ln>
        </p:spPr>
      </p:pic>
      <p:pic>
        <p:nvPicPr>
          <p:cNvPr id="5" name="Picture 4">
            <a:extLst>
              <a:ext uri="{FF2B5EF4-FFF2-40B4-BE49-F238E27FC236}">
                <a16:creationId xmlns:a16="http://schemas.microsoft.com/office/drawing/2014/main" id="{A1D0817F-B31C-6635-F28F-B0C880E21E14}"/>
              </a:ext>
            </a:extLst>
          </p:cNvPr>
          <p:cNvPicPr>
            <a:picLocks noChangeAspect="1"/>
          </p:cNvPicPr>
          <p:nvPr/>
        </p:nvPicPr>
        <p:blipFill rotWithShape="1">
          <a:blip r:embed="rId4"/>
          <a:srcRect l="48368" t="14893" r="-897" b="25684"/>
          <a:stretch/>
        </p:blipFill>
        <p:spPr>
          <a:xfrm>
            <a:off x="384950" y="2487513"/>
            <a:ext cx="3757550" cy="3695971"/>
          </a:xfrm>
          <a:prstGeom prst="rect">
            <a:avLst/>
          </a:prstGeom>
          <a:ln w="15875">
            <a:noFill/>
          </a:ln>
        </p:spPr>
      </p:pic>
      <p:grpSp>
        <p:nvGrpSpPr>
          <p:cNvPr id="10" name="Group 9">
            <a:extLst>
              <a:ext uri="{FF2B5EF4-FFF2-40B4-BE49-F238E27FC236}">
                <a16:creationId xmlns:a16="http://schemas.microsoft.com/office/drawing/2014/main" id="{2EB0063A-01BC-149C-07A5-736579821387}"/>
              </a:ext>
            </a:extLst>
          </p:cNvPr>
          <p:cNvGrpSpPr/>
          <p:nvPr/>
        </p:nvGrpSpPr>
        <p:grpSpPr>
          <a:xfrm>
            <a:off x="854809" y="3153497"/>
            <a:ext cx="4194283" cy="672065"/>
            <a:chOff x="854809" y="3153497"/>
            <a:chExt cx="4194283" cy="672065"/>
          </a:xfrm>
        </p:grpSpPr>
        <p:sp>
          <p:nvSpPr>
            <p:cNvPr id="9" name="Arrow: Down 8">
              <a:extLst>
                <a:ext uri="{FF2B5EF4-FFF2-40B4-BE49-F238E27FC236}">
                  <a16:creationId xmlns:a16="http://schemas.microsoft.com/office/drawing/2014/main" id="{C958BB9B-1DC0-2CF1-93D1-D9A658DBA144}"/>
                </a:ext>
              </a:extLst>
            </p:cNvPr>
            <p:cNvSpPr/>
            <p:nvPr/>
          </p:nvSpPr>
          <p:spPr>
            <a:xfrm rot="4689211">
              <a:off x="2226409" y="2271082"/>
              <a:ext cx="182880" cy="2926080"/>
            </a:xfrm>
            <a:prstGeom prst="downArrow">
              <a:avLst>
                <a:gd name="adj1" fmla="val 50000"/>
                <a:gd name="adj2" fmla="val 10056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bg1"/>
                </a:solidFill>
                <a:effectLst/>
                <a:uLnTx/>
                <a:uFillTx/>
                <a:latin typeface="Century Gothic" panose="020B0502020202020204" pitchFamily="34" charset="0"/>
                <a:ea typeface="+mn-ea"/>
                <a:cs typeface="+mn-cs"/>
              </a:endParaRPr>
            </a:p>
          </p:txBody>
        </p:sp>
        <p:sp>
          <p:nvSpPr>
            <p:cNvPr id="14" name="Rectangle 13">
              <a:extLst>
                <a:ext uri="{FF2B5EF4-FFF2-40B4-BE49-F238E27FC236}">
                  <a16:creationId xmlns:a16="http://schemas.microsoft.com/office/drawing/2014/main" id="{574699E8-0FF5-7C49-E79B-0BA8469D21C4}"/>
                </a:ext>
              </a:extLst>
            </p:cNvPr>
            <p:cNvSpPr/>
            <p:nvPr/>
          </p:nvSpPr>
          <p:spPr>
            <a:xfrm>
              <a:off x="3653237" y="3153497"/>
              <a:ext cx="1395855" cy="60129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chemeClr val="bg1"/>
                  </a:solidFill>
                  <a:effectLst/>
                  <a:uLnTx/>
                  <a:uFillTx/>
                  <a:latin typeface="Century Gothic" panose="020B0502020202020204" pitchFamily="34" charset="0"/>
                  <a:ea typeface="+mn-ea"/>
                  <a:cs typeface="+mn-cs"/>
                </a:rPr>
                <a:t>To respond in SAP Ariba, ‘Click Here’</a:t>
              </a:r>
              <a:endParaRPr kumimoji="0" lang="en-US" sz="1100" b="1" i="0" u="none" strike="noStrike" kern="1200" cap="none" spc="0" normalizeH="0" baseline="0" noProof="0" dirty="0">
                <a:ln>
                  <a:noFill/>
                </a:ln>
                <a:solidFill>
                  <a:schemeClr val="bg1"/>
                </a:solidFill>
                <a:effectLst/>
                <a:uLnTx/>
                <a:uFillTx/>
                <a:latin typeface="Century Gothic" panose="020B0502020202020204" pitchFamily="34" charset="0"/>
                <a:ea typeface="+mn-ea"/>
                <a:cs typeface="Century Gothic" panose="020B0502020202020204" pitchFamily="34" charset="0"/>
              </a:endParaRPr>
            </a:p>
          </p:txBody>
        </p:sp>
      </p:grpSp>
      <p:grpSp>
        <p:nvGrpSpPr>
          <p:cNvPr id="11" name="Group 10">
            <a:extLst>
              <a:ext uri="{FF2B5EF4-FFF2-40B4-BE49-F238E27FC236}">
                <a16:creationId xmlns:a16="http://schemas.microsoft.com/office/drawing/2014/main" id="{256091F5-515C-90F3-6C79-ADE9487B3125}"/>
              </a:ext>
            </a:extLst>
          </p:cNvPr>
          <p:cNvGrpSpPr/>
          <p:nvPr/>
        </p:nvGrpSpPr>
        <p:grpSpPr>
          <a:xfrm>
            <a:off x="2073356" y="4456982"/>
            <a:ext cx="2969405" cy="1220612"/>
            <a:chOff x="2073356" y="4456982"/>
            <a:chExt cx="2969405" cy="1220612"/>
          </a:xfrm>
        </p:grpSpPr>
        <p:sp>
          <p:nvSpPr>
            <p:cNvPr id="25" name="Rectangle 24">
              <a:extLst>
                <a:ext uri="{FF2B5EF4-FFF2-40B4-BE49-F238E27FC236}">
                  <a16:creationId xmlns:a16="http://schemas.microsoft.com/office/drawing/2014/main" id="{253D3E12-AF42-356F-F7B6-1C74BB1FFDE4}"/>
                </a:ext>
              </a:extLst>
            </p:cNvPr>
            <p:cNvSpPr/>
            <p:nvPr/>
          </p:nvSpPr>
          <p:spPr>
            <a:xfrm>
              <a:off x="3646906" y="4456982"/>
              <a:ext cx="1395855" cy="12206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chemeClr val="bg1"/>
                  </a:solidFill>
                  <a:effectLst/>
                  <a:uLnTx/>
                  <a:uFillTx/>
                  <a:latin typeface="Century Gothic" panose="020B0502020202020204" pitchFamily="34" charset="0"/>
                  <a:ea typeface="+mn-ea"/>
                  <a:cs typeface="+mn-cs"/>
                </a:rPr>
                <a:t>Access link is valid for 30 days.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chemeClr val="bg1"/>
                  </a:solidFill>
                  <a:effectLst/>
                  <a:uLnTx/>
                  <a:uFillTx/>
                  <a:latin typeface="Century Gothic" panose="020B0502020202020204" pitchFamily="34" charset="0"/>
                  <a:ea typeface="+mn-ea"/>
                  <a:cs typeface="+mn-cs"/>
                </a:rPr>
                <a:t>This is not the deadline to submit your response</a:t>
              </a:r>
              <a:endParaRPr kumimoji="0" lang="en-US" sz="1100" b="1" i="0" u="none" strike="noStrike" kern="1200" cap="none" spc="0" normalizeH="0" baseline="0" noProof="0" dirty="0">
                <a:ln>
                  <a:noFill/>
                </a:ln>
                <a:solidFill>
                  <a:schemeClr val="bg1"/>
                </a:solidFill>
                <a:effectLst/>
                <a:uLnTx/>
                <a:uFillTx/>
                <a:latin typeface="Century Gothic" panose="020B0502020202020204" pitchFamily="34" charset="0"/>
                <a:ea typeface="+mn-ea"/>
                <a:cs typeface="Century Gothic" panose="020B0502020202020204" pitchFamily="34" charset="0"/>
              </a:endParaRPr>
            </a:p>
          </p:txBody>
        </p:sp>
        <p:sp>
          <p:nvSpPr>
            <p:cNvPr id="26" name="Arrow: Down 25">
              <a:extLst>
                <a:ext uri="{FF2B5EF4-FFF2-40B4-BE49-F238E27FC236}">
                  <a16:creationId xmlns:a16="http://schemas.microsoft.com/office/drawing/2014/main" id="{B0B25630-A85F-89DE-8B8A-6C4F10DBB66C}"/>
                </a:ext>
              </a:extLst>
            </p:cNvPr>
            <p:cNvSpPr/>
            <p:nvPr/>
          </p:nvSpPr>
          <p:spPr>
            <a:xfrm rot="5400000">
              <a:off x="2792729" y="3737609"/>
              <a:ext cx="186138" cy="1624883"/>
            </a:xfrm>
            <a:prstGeom prst="downArrow">
              <a:avLst>
                <a:gd name="adj1" fmla="val 50000"/>
                <a:gd name="adj2" fmla="val 8134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bg1"/>
                </a:solidFill>
                <a:effectLst/>
                <a:uLnTx/>
                <a:uFillTx/>
                <a:latin typeface="Century Gothic" panose="020B0502020202020204" pitchFamily="34" charset="0"/>
                <a:ea typeface="+mn-ea"/>
                <a:cs typeface="+mn-cs"/>
              </a:endParaRPr>
            </a:p>
          </p:txBody>
        </p:sp>
      </p:grpSp>
      <p:sp>
        <p:nvSpPr>
          <p:cNvPr id="18" name="Rectangle 17">
            <a:extLst>
              <a:ext uri="{FF2B5EF4-FFF2-40B4-BE49-F238E27FC236}">
                <a16:creationId xmlns:a16="http://schemas.microsoft.com/office/drawing/2014/main" id="{7825C917-0163-6B69-E745-429DCA0DAD54}"/>
              </a:ext>
            </a:extLst>
          </p:cNvPr>
          <p:cNvSpPr/>
          <p:nvPr/>
        </p:nvSpPr>
        <p:spPr>
          <a:xfrm>
            <a:off x="953870" y="3145584"/>
            <a:ext cx="831207" cy="1753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sp>
        <p:nvSpPr>
          <p:cNvPr id="29" name="Rectangle 28">
            <a:extLst>
              <a:ext uri="{FF2B5EF4-FFF2-40B4-BE49-F238E27FC236}">
                <a16:creationId xmlns:a16="http://schemas.microsoft.com/office/drawing/2014/main" id="{A997DC40-0A4E-4890-B9BE-6786E451A3DF}"/>
              </a:ext>
            </a:extLst>
          </p:cNvPr>
          <p:cNvSpPr/>
          <p:nvPr/>
        </p:nvSpPr>
        <p:spPr>
          <a:xfrm>
            <a:off x="354722" y="1231194"/>
            <a:ext cx="4827310" cy="572774"/>
          </a:xfrm>
          <a:prstGeom prst="rect">
            <a:avLst/>
          </a:prstGeom>
          <a:solidFill>
            <a:schemeClr val="accent2">
              <a:lumMod val="20000"/>
              <a:lumOff val="80000"/>
            </a:scheme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chemeClr val="tx1"/>
                </a:solidFill>
                <a:effectLst/>
                <a:uLnTx/>
                <a:uFillTx/>
                <a:latin typeface="Century Gothic" panose="020B0502020202020204" pitchFamily="34" charset="0"/>
                <a:ea typeface="+mn-ea"/>
                <a:cs typeface="+mn-cs"/>
              </a:rPr>
              <a:t>You will receive an email from Infineum with a link to participate in a sourcing Event</a:t>
            </a:r>
            <a:endParaRPr kumimoji="0" lang="en-US" sz="1400" b="1" i="0" u="none" strike="noStrike" kern="1200" cap="none" spc="0" normalizeH="0" baseline="0" noProof="0" dirty="0">
              <a:ln>
                <a:noFill/>
              </a:ln>
              <a:solidFill>
                <a:schemeClr val="tx1"/>
              </a:solidFill>
              <a:effectLst/>
              <a:uLnTx/>
              <a:uFillTx/>
              <a:latin typeface="Century Gothic" panose="020B0502020202020204" pitchFamily="34" charset="0"/>
              <a:ea typeface="+mn-ea"/>
              <a:cs typeface="Century Gothic" panose="020B0502020202020204" pitchFamily="34" charset="0"/>
            </a:endParaRPr>
          </a:p>
        </p:txBody>
      </p:sp>
      <p:sp>
        <p:nvSpPr>
          <p:cNvPr id="30" name="Rectangle 29">
            <a:extLst>
              <a:ext uri="{FF2B5EF4-FFF2-40B4-BE49-F238E27FC236}">
                <a16:creationId xmlns:a16="http://schemas.microsoft.com/office/drawing/2014/main" id="{485BDDA2-E7EE-4C64-B766-806249CD028E}"/>
              </a:ext>
            </a:extLst>
          </p:cNvPr>
          <p:cNvSpPr/>
          <p:nvPr/>
        </p:nvSpPr>
        <p:spPr>
          <a:xfrm>
            <a:off x="5891838" y="1230888"/>
            <a:ext cx="5100859" cy="572774"/>
          </a:xfrm>
          <a:prstGeom prst="rect">
            <a:avLst/>
          </a:prstGeom>
          <a:solidFill>
            <a:schemeClr val="accent2">
              <a:lumMod val="20000"/>
              <a:lumOff val="80000"/>
            </a:scheme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chemeClr val="tx1"/>
                </a:solidFill>
                <a:effectLst/>
                <a:uLnTx/>
                <a:uFillTx/>
                <a:latin typeface="Century Gothic" panose="020B0502020202020204" pitchFamily="34" charset="0"/>
                <a:ea typeface="+mn-ea"/>
                <a:cs typeface="+mn-cs"/>
              </a:rPr>
              <a:t>When clicking to access the Event, the system will </a:t>
            </a:r>
            <a:br>
              <a:rPr kumimoji="0" lang="en-US" sz="1400" b="1" i="0" u="none" strike="noStrike" kern="1200" cap="none" spc="0" normalizeH="0" baseline="0" noProof="0" dirty="0">
                <a:ln>
                  <a:noFill/>
                </a:ln>
                <a:solidFill>
                  <a:schemeClr val="tx1"/>
                </a:solidFill>
                <a:effectLst/>
                <a:uLnTx/>
                <a:uFillTx/>
                <a:latin typeface="Century Gothic" panose="020B0502020202020204" pitchFamily="34" charset="0"/>
                <a:ea typeface="+mn-ea"/>
                <a:cs typeface="+mn-cs"/>
              </a:rPr>
            </a:br>
            <a:r>
              <a:rPr kumimoji="0" lang="en-US" sz="1400" b="1" i="0" u="none" strike="noStrike" kern="1200" cap="none" spc="0" normalizeH="0" baseline="0" noProof="0" dirty="0">
                <a:ln>
                  <a:noFill/>
                </a:ln>
                <a:solidFill>
                  <a:schemeClr val="tx1"/>
                </a:solidFill>
                <a:effectLst/>
                <a:uLnTx/>
                <a:uFillTx/>
                <a:latin typeface="Century Gothic" panose="020B0502020202020204" pitchFamily="34" charset="0"/>
                <a:ea typeface="+mn-ea"/>
                <a:cs typeface="+mn-cs"/>
              </a:rPr>
              <a:t>direct you to the Supplier Sign-up page</a:t>
            </a:r>
            <a:endParaRPr kumimoji="0" lang="en-US" sz="1400" b="1" i="0" u="none" strike="noStrike" kern="1200" cap="none" spc="0" normalizeH="0" baseline="0" noProof="0" dirty="0">
              <a:ln>
                <a:noFill/>
              </a:ln>
              <a:solidFill>
                <a:schemeClr val="tx1"/>
              </a:solidFill>
              <a:effectLst/>
              <a:uLnTx/>
              <a:uFillTx/>
              <a:latin typeface="Century Gothic" panose="020B0502020202020204" pitchFamily="34" charset="0"/>
              <a:ea typeface="+mn-ea"/>
              <a:cs typeface="Century Gothic" panose="020B0502020202020204" pitchFamily="34" charset="0"/>
            </a:endParaRPr>
          </a:p>
        </p:txBody>
      </p:sp>
      <p:grpSp>
        <p:nvGrpSpPr>
          <p:cNvPr id="12" name="Group 11">
            <a:extLst>
              <a:ext uri="{FF2B5EF4-FFF2-40B4-BE49-F238E27FC236}">
                <a16:creationId xmlns:a16="http://schemas.microsoft.com/office/drawing/2014/main" id="{AFC2BBA5-09D0-2DDB-4CFF-BFFC08A263B1}"/>
              </a:ext>
            </a:extLst>
          </p:cNvPr>
          <p:cNvGrpSpPr/>
          <p:nvPr/>
        </p:nvGrpSpPr>
        <p:grpSpPr>
          <a:xfrm>
            <a:off x="6956754" y="3505601"/>
            <a:ext cx="2584491" cy="254744"/>
            <a:chOff x="6956754" y="3505601"/>
            <a:chExt cx="2584491" cy="254744"/>
          </a:xfrm>
        </p:grpSpPr>
        <p:sp>
          <p:nvSpPr>
            <p:cNvPr id="28" name="Arrow: Down 27">
              <a:extLst>
                <a:ext uri="{FF2B5EF4-FFF2-40B4-BE49-F238E27FC236}">
                  <a16:creationId xmlns:a16="http://schemas.microsoft.com/office/drawing/2014/main" id="{56DBC315-923E-0CD2-F27B-96BC34256FC5}"/>
                </a:ext>
              </a:extLst>
            </p:cNvPr>
            <p:cNvSpPr/>
            <p:nvPr/>
          </p:nvSpPr>
          <p:spPr>
            <a:xfrm rot="5400000">
              <a:off x="7260920" y="3237367"/>
              <a:ext cx="182880" cy="791212"/>
            </a:xfrm>
            <a:prstGeom prst="downArrow">
              <a:avLst>
                <a:gd name="adj1" fmla="val 50000"/>
                <a:gd name="adj2" fmla="val 6239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sp>
          <p:nvSpPr>
            <p:cNvPr id="24" name="Rectangle 23">
              <a:extLst>
                <a:ext uri="{FF2B5EF4-FFF2-40B4-BE49-F238E27FC236}">
                  <a16:creationId xmlns:a16="http://schemas.microsoft.com/office/drawing/2014/main" id="{FCAC7339-CE2E-C093-46C6-F76CFCC3E434}"/>
                </a:ext>
              </a:extLst>
            </p:cNvPr>
            <p:cNvSpPr/>
            <p:nvPr/>
          </p:nvSpPr>
          <p:spPr>
            <a:xfrm>
              <a:off x="7611776" y="3505601"/>
              <a:ext cx="1929469" cy="25474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Click here to sign up</a:t>
              </a:r>
              <a:endParaRPr kumimoji="0" lang="en-US" sz="11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Century Gothic" panose="020B0502020202020204" pitchFamily="34" charset="0"/>
              </a:endParaRPr>
            </a:p>
          </p:txBody>
        </p:sp>
      </p:grpSp>
      <p:grpSp>
        <p:nvGrpSpPr>
          <p:cNvPr id="13" name="Group 12">
            <a:extLst>
              <a:ext uri="{FF2B5EF4-FFF2-40B4-BE49-F238E27FC236}">
                <a16:creationId xmlns:a16="http://schemas.microsoft.com/office/drawing/2014/main" id="{9E5B542E-32B9-FD33-E5D0-D32E7A9BE726}"/>
              </a:ext>
            </a:extLst>
          </p:cNvPr>
          <p:cNvGrpSpPr/>
          <p:nvPr/>
        </p:nvGrpSpPr>
        <p:grpSpPr>
          <a:xfrm>
            <a:off x="7930499" y="3838832"/>
            <a:ext cx="2492662" cy="483814"/>
            <a:chOff x="7930499" y="3838832"/>
            <a:chExt cx="2492662" cy="483814"/>
          </a:xfrm>
        </p:grpSpPr>
        <p:sp>
          <p:nvSpPr>
            <p:cNvPr id="17" name="Arrow: Down 16">
              <a:extLst>
                <a:ext uri="{FF2B5EF4-FFF2-40B4-BE49-F238E27FC236}">
                  <a16:creationId xmlns:a16="http://schemas.microsoft.com/office/drawing/2014/main" id="{ECD1512A-B9BD-2E65-6CDA-994A4C69E20B}"/>
                </a:ext>
              </a:extLst>
            </p:cNvPr>
            <p:cNvSpPr/>
            <p:nvPr/>
          </p:nvSpPr>
          <p:spPr>
            <a:xfrm rot="5400000">
              <a:off x="8257873" y="3587023"/>
              <a:ext cx="182880" cy="837628"/>
            </a:xfrm>
            <a:prstGeom prst="downArrow">
              <a:avLst>
                <a:gd name="adj1" fmla="val 50000"/>
                <a:gd name="adj2" fmla="val 6239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sp>
          <p:nvSpPr>
            <p:cNvPr id="23" name="Rectangle 22">
              <a:extLst>
                <a:ext uri="{FF2B5EF4-FFF2-40B4-BE49-F238E27FC236}">
                  <a16:creationId xmlns:a16="http://schemas.microsoft.com/office/drawing/2014/main" id="{64CF0E4D-30D8-FCE7-32E2-387DE7D2C980}"/>
                </a:ext>
              </a:extLst>
            </p:cNvPr>
            <p:cNvSpPr/>
            <p:nvPr/>
          </p:nvSpPr>
          <p:spPr>
            <a:xfrm>
              <a:off x="8452940" y="3838832"/>
              <a:ext cx="1970221" cy="483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Click here if you already have SAP Ariba account </a:t>
              </a:r>
              <a:endParaRPr kumimoji="0" lang="en-US" sz="11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Century Gothic" panose="020B0502020202020204" pitchFamily="34" charset="0"/>
              </a:endParaRPr>
            </a:p>
          </p:txBody>
        </p:sp>
      </p:grpSp>
      <p:sp>
        <p:nvSpPr>
          <p:cNvPr id="4" name="Slide Number Placeholder 3">
            <a:extLst>
              <a:ext uri="{FF2B5EF4-FFF2-40B4-BE49-F238E27FC236}">
                <a16:creationId xmlns:a16="http://schemas.microsoft.com/office/drawing/2014/main" id="{98A4A983-0724-09AE-AF41-0DAA69BEB919}"/>
              </a:ext>
            </a:extLst>
          </p:cNvPr>
          <p:cNvSpPr>
            <a:spLocks noGrp="1"/>
          </p:cNvSpPr>
          <p:nvPr>
            <p:ph type="sldNum" sz="quarter" idx="4"/>
          </p:nvPr>
        </p:nvSpPr>
        <p:spPr/>
        <p:txBody>
          <a:bodyPr/>
          <a:lstStyle/>
          <a:p>
            <a:fld id="{177BA3E6-83EC-4E57-9BB6-761507D27DBC}" type="slidenum">
              <a:rPr lang="en-US" smtClean="0"/>
              <a:pPr/>
              <a:t>3</a:t>
            </a:fld>
            <a:endParaRPr lang="en-US" dirty="0"/>
          </a:p>
        </p:txBody>
      </p:sp>
    </p:spTree>
    <p:extLst>
      <p:ext uri="{BB962C8B-B14F-4D97-AF65-F5344CB8AC3E}">
        <p14:creationId xmlns:p14="http://schemas.microsoft.com/office/powerpoint/2010/main" val="109676672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500"/>
                                        <p:tgtEl>
                                          <p:spTgt spid="30"/>
                                        </p:tgtEl>
                                      </p:cBhvr>
                                    </p:animEffect>
                                  </p:childTnLst>
                                </p:cTn>
                              </p:par>
                              <p:par>
                                <p:cTn id="16" presetID="10" presetClass="entr" presetSubtype="0" fill="hold"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3536A7-AD0B-7C49-5F1B-2DE7F308E453}"/>
              </a:ext>
            </a:extLst>
          </p:cNvPr>
          <p:cNvSpPr>
            <a:spLocks noGrp="1"/>
          </p:cNvSpPr>
          <p:nvPr>
            <p:ph type="ctrTitle"/>
          </p:nvPr>
        </p:nvSpPr>
        <p:spPr>
          <a:xfrm>
            <a:off x="334437" y="597121"/>
            <a:ext cx="9934170" cy="947903"/>
          </a:xfrm>
        </p:spPr>
        <p:txBody>
          <a:bodyPr/>
          <a:lstStyle/>
          <a:p>
            <a:r>
              <a:rPr lang="en-US" b="1"/>
              <a:t>Creating an account in SAP Ariba</a:t>
            </a:r>
          </a:p>
        </p:txBody>
      </p:sp>
      <p:pic>
        <p:nvPicPr>
          <p:cNvPr id="20" name="Picture 19">
            <a:extLst>
              <a:ext uri="{FF2B5EF4-FFF2-40B4-BE49-F238E27FC236}">
                <a16:creationId xmlns:a16="http://schemas.microsoft.com/office/drawing/2014/main" id="{013EA24D-C72A-4DC5-4E88-8FF295BA8F33}"/>
              </a:ext>
            </a:extLst>
          </p:cNvPr>
          <p:cNvPicPr>
            <a:picLocks noChangeAspect="1"/>
          </p:cNvPicPr>
          <p:nvPr/>
        </p:nvPicPr>
        <p:blipFill rotWithShape="1">
          <a:blip r:embed="rId3"/>
          <a:srcRect l="5554" r="-2075"/>
          <a:stretch/>
        </p:blipFill>
        <p:spPr>
          <a:xfrm>
            <a:off x="343613" y="1560742"/>
            <a:ext cx="4028264" cy="4466813"/>
          </a:xfrm>
          <a:prstGeom prst="rect">
            <a:avLst/>
          </a:prstGeom>
        </p:spPr>
      </p:pic>
      <p:grpSp>
        <p:nvGrpSpPr>
          <p:cNvPr id="9" name="Group 8">
            <a:extLst>
              <a:ext uri="{FF2B5EF4-FFF2-40B4-BE49-F238E27FC236}">
                <a16:creationId xmlns:a16="http://schemas.microsoft.com/office/drawing/2014/main" id="{28475812-73F1-4680-3B47-F53CD6958230}"/>
              </a:ext>
            </a:extLst>
          </p:cNvPr>
          <p:cNvGrpSpPr/>
          <p:nvPr/>
        </p:nvGrpSpPr>
        <p:grpSpPr>
          <a:xfrm>
            <a:off x="3413799" y="3474875"/>
            <a:ext cx="2426582" cy="973906"/>
            <a:chOff x="3413799" y="3474875"/>
            <a:chExt cx="2426582" cy="973906"/>
          </a:xfrm>
        </p:grpSpPr>
        <p:sp>
          <p:nvSpPr>
            <p:cNvPr id="28" name="Arrow: Down 27">
              <a:extLst>
                <a:ext uri="{FF2B5EF4-FFF2-40B4-BE49-F238E27FC236}">
                  <a16:creationId xmlns:a16="http://schemas.microsoft.com/office/drawing/2014/main" id="{564FCDB3-FBDE-AAF3-8A16-50A183F29896}"/>
                </a:ext>
              </a:extLst>
            </p:cNvPr>
            <p:cNvSpPr/>
            <p:nvPr/>
          </p:nvSpPr>
          <p:spPr>
            <a:xfrm rot="5400000">
              <a:off x="3538201" y="3408456"/>
              <a:ext cx="182880" cy="431684"/>
            </a:xfrm>
            <a:prstGeom prst="down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1" i="0" u="none" strike="noStrike" kern="1200" cap="none" spc="0" normalizeH="0" baseline="0" noProof="0">
                <a:ln>
                  <a:noFill/>
                </a:ln>
                <a:solidFill>
                  <a:schemeClr val="bg1"/>
                </a:solidFill>
                <a:effectLst/>
                <a:uLnTx/>
                <a:uFillTx/>
                <a:latin typeface="Century Gothic" panose="020B0502020202020204" pitchFamily="34" charset="0"/>
                <a:ea typeface="+mn-ea"/>
                <a:cs typeface="+mn-cs"/>
              </a:endParaRPr>
            </a:p>
          </p:txBody>
        </p:sp>
        <p:sp>
          <p:nvSpPr>
            <p:cNvPr id="29" name="Rectangle 28">
              <a:extLst>
                <a:ext uri="{FF2B5EF4-FFF2-40B4-BE49-F238E27FC236}">
                  <a16:creationId xmlns:a16="http://schemas.microsoft.com/office/drawing/2014/main" id="{C352F416-55E4-42CA-3D1B-58204B464998}"/>
                </a:ext>
              </a:extLst>
            </p:cNvPr>
            <p:cNvSpPr/>
            <p:nvPr/>
          </p:nvSpPr>
          <p:spPr>
            <a:xfrm>
              <a:off x="3846929" y="3474875"/>
              <a:ext cx="1993452" cy="97390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Enter your company  information and setup the user ID and password for yourself </a:t>
              </a:r>
              <a:endParaRPr kumimoji="0" lang="en-US" sz="105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Century Gothic" panose="020B0502020202020204" pitchFamily="34" charset="0"/>
              </a:endParaRPr>
            </a:p>
          </p:txBody>
        </p:sp>
      </p:grpSp>
      <p:sp>
        <p:nvSpPr>
          <p:cNvPr id="36" name="Title 1">
            <a:extLst>
              <a:ext uri="{FF2B5EF4-FFF2-40B4-BE49-F238E27FC236}">
                <a16:creationId xmlns:a16="http://schemas.microsoft.com/office/drawing/2014/main" id="{ADDF9C12-FE21-3FEA-9D61-48E364CA494D}"/>
              </a:ext>
            </a:extLst>
          </p:cNvPr>
          <p:cNvSpPr txBox="1">
            <a:spLocks/>
          </p:cNvSpPr>
          <p:nvPr/>
        </p:nvSpPr>
        <p:spPr bwMode="auto">
          <a:xfrm>
            <a:off x="385007" y="1362527"/>
            <a:ext cx="4632585" cy="513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algn="l" defTabSz="914377" rtl="0" eaLnBrk="1" fontAlgn="base" hangingPunct="1">
              <a:lnSpc>
                <a:spcPct val="90000"/>
              </a:lnSpc>
              <a:spcBef>
                <a:spcPct val="0"/>
              </a:spcBef>
              <a:spcAft>
                <a:spcPct val="0"/>
              </a:spcAft>
              <a:defRPr sz="3200" kern="1200">
                <a:solidFill>
                  <a:schemeClr val="tx1"/>
                </a:solidFill>
                <a:latin typeface="+mj-lt"/>
                <a:ea typeface="+mj-ea"/>
                <a:cs typeface="+mj-cs"/>
              </a:defRPr>
            </a:lvl1pPr>
            <a:lvl2pPr algn="l" defTabSz="914377" rtl="0" eaLnBrk="1" fontAlgn="base" hangingPunct="1">
              <a:lnSpc>
                <a:spcPct val="90000"/>
              </a:lnSpc>
              <a:spcBef>
                <a:spcPct val="0"/>
              </a:spcBef>
              <a:spcAft>
                <a:spcPct val="0"/>
              </a:spcAft>
              <a:defRPr sz="3200">
                <a:solidFill>
                  <a:schemeClr val="tx1"/>
                </a:solidFill>
                <a:latin typeface="Century Gothic" panose="020B0502020202020204" pitchFamily="34" charset="0"/>
              </a:defRPr>
            </a:lvl2pPr>
            <a:lvl3pPr algn="l" defTabSz="914377" rtl="0" eaLnBrk="1" fontAlgn="base" hangingPunct="1">
              <a:lnSpc>
                <a:spcPct val="90000"/>
              </a:lnSpc>
              <a:spcBef>
                <a:spcPct val="0"/>
              </a:spcBef>
              <a:spcAft>
                <a:spcPct val="0"/>
              </a:spcAft>
              <a:defRPr sz="3200">
                <a:solidFill>
                  <a:schemeClr val="tx1"/>
                </a:solidFill>
                <a:latin typeface="Century Gothic" panose="020B0502020202020204" pitchFamily="34" charset="0"/>
              </a:defRPr>
            </a:lvl3pPr>
            <a:lvl4pPr algn="l" defTabSz="914377" rtl="0" eaLnBrk="1" fontAlgn="base" hangingPunct="1">
              <a:lnSpc>
                <a:spcPct val="90000"/>
              </a:lnSpc>
              <a:spcBef>
                <a:spcPct val="0"/>
              </a:spcBef>
              <a:spcAft>
                <a:spcPct val="0"/>
              </a:spcAft>
              <a:defRPr sz="3200">
                <a:solidFill>
                  <a:schemeClr val="tx1"/>
                </a:solidFill>
                <a:latin typeface="Century Gothic" panose="020B0502020202020204" pitchFamily="34" charset="0"/>
              </a:defRPr>
            </a:lvl4pPr>
            <a:lvl5pPr algn="l" defTabSz="914377" rtl="0" eaLnBrk="1" fontAlgn="base" hangingPunct="1">
              <a:lnSpc>
                <a:spcPct val="90000"/>
              </a:lnSpc>
              <a:spcBef>
                <a:spcPct val="0"/>
              </a:spcBef>
              <a:spcAft>
                <a:spcPct val="0"/>
              </a:spcAft>
              <a:defRPr sz="3200">
                <a:solidFill>
                  <a:schemeClr val="tx1"/>
                </a:solidFill>
                <a:latin typeface="Century Gothic" panose="020B0502020202020204" pitchFamily="34" charset="0"/>
              </a:defRPr>
            </a:lvl5pPr>
            <a:lvl6pPr marL="609585" algn="l" defTabSz="914377" rtl="0" eaLnBrk="1" fontAlgn="base" hangingPunct="1">
              <a:lnSpc>
                <a:spcPct val="90000"/>
              </a:lnSpc>
              <a:spcBef>
                <a:spcPct val="0"/>
              </a:spcBef>
              <a:spcAft>
                <a:spcPct val="0"/>
              </a:spcAft>
              <a:defRPr sz="3200">
                <a:solidFill>
                  <a:schemeClr val="tx1"/>
                </a:solidFill>
                <a:latin typeface="Century Gothic" panose="020B0502020202020204" pitchFamily="34" charset="0"/>
              </a:defRPr>
            </a:lvl6pPr>
            <a:lvl7pPr marL="1219170" algn="l" defTabSz="914377" rtl="0" eaLnBrk="1" fontAlgn="base" hangingPunct="1">
              <a:lnSpc>
                <a:spcPct val="90000"/>
              </a:lnSpc>
              <a:spcBef>
                <a:spcPct val="0"/>
              </a:spcBef>
              <a:spcAft>
                <a:spcPct val="0"/>
              </a:spcAft>
              <a:defRPr sz="3200">
                <a:solidFill>
                  <a:schemeClr val="tx1"/>
                </a:solidFill>
                <a:latin typeface="Century Gothic" panose="020B0502020202020204" pitchFamily="34" charset="0"/>
              </a:defRPr>
            </a:lvl7pPr>
            <a:lvl8pPr marL="1828754" algn="l" defTabSz="914377" rtl="0" eaLnBrk="1" fontAlgn="base" hangingPunct="1">
              <a:lnSpc>
                <a:spcPct val="90000"/>
              </a:lnSpc>
              <a:spcBef>
                <a:spcPct val="0"/>
              </a:spcBef>
              <a:spcAft>
                <a:spcPct val="0"/>
              </a:spcAft>
              <a:defRPr sz="3200">
                <a:solidFill>
                  <a:schemeClr val="tx1"/>
                </a:solidFill>
                <a:latin typeface="Century Gothic" panose="020B0502020202020204" pitchFamily="34" charset="0"/>
              </a:defRPr>
            </a:lvl8pPr>
            <a:lvl9pPr marL="2438339" algn="l" defTabSz="914377" rtl="0" eaLnBrk="1" fontAlgn="base" hangingPunct="1">
              <a:lnSpc>
                <a:spcPct val="90000"/>
              </a:lnSpc>
              <a:spcBef>
                <a:spcPct val="0"/>
              </a:spcBef>
              <a:spcAft>
                <a:spcPct val="0"/>
              </a:spcAft>
              <a:defRPr sz="3200">
                <a:solidFill>
                  <a:schemeClr val="tx1"/>
                </a:solidFill>
                <a:latin typeface="Century Gothic" panose="020B0502020202020204" pitchFamily="34" charset="0"/>
              </a:defRPr>
            </a:lvl9pPr>
          </a:lstStyle>
          <a:p>
            <a:pPr marL="0" marR="0" lvl="0" indent="0" algn="l" defTabSz="914377" rtl="0" eaLnBrk="1" fontAlgn="base" latinLnBrk="0" hangingPunct="1">
              <a:lnSpc>
                <a:spcPct val="90000"/>
              </a:lnSpc>
              <a:spcBef>
                <a:spcPct val="0"/>
              </a:spcBef>
              <a:spcAft>
                <a:spcPct val="0"/>
              </a:spcAft>
              <a:buClrTx/>
              <a:buSzTx/>
              <a:buFontTx/>
              <a:buNone/>
              <a:tabLst/>
              <a:defRPr/>
            </a:pPr>
            <a:r>
              <a:rPr kumimoji="0" lang="en-US" sz="2000" b="1" i="0" u="none" strike="noStrike" kern="1200" cap="none" spc="0" normalizeH="0" baseline="0" noProof="0">
                <a:ln>
                  <a:noFill/>
                </a:ln>
                <a:solidFill>
                  <a:schemeClr val="dk1"/>
                </a:solidFill>
                <a:effectLst/>
                <a:uLnTx/>
                <a:uFillTx/>
                <a:latin typeface="Century Gothic" panose="020B0502020202020204" pitchFamily="34" charset="0"/>
                <a:ea typeface="+mj-ea"/>
                <a:cs typeface="+mj-cs"/>
              </a:rPr>
              <a:t>Creating a new SAP Ariba account</a:t>
            </a:r>
          </a:p>
        </p:txBody>
      </p:sp>
      <p:grpSp>
        <p:nvGrpSpPr>
          <p:cNvPr id="14" name="Group 13">
            <a:extLst>
              <a:ext uri="{FF2B5EF4-FFF2-40B4-BE49-F238E27FC236}">
                <a16:creationId xmlns:a16="http://schemas.microsoft.com/office/drawing/2014/main" id="{B50A57FB-BB80-0524-3C82-27B3922FEA6D}"/>
              </a:ext>
            </a:extLst>
          </p:cNvPr>
          <p:cNvGrpSpPr/>
          <p:nvPr/>
        </p:nvGrpSpPr>
        <p:grpSpPr>
          <a:xfrm>
            <a:off x="10515969" y="1060718"/>
            <a:ext cx="1395855" cy="1347423"/>
            <a:chOff x="10515969" y="1060718"/>
            <a:chExt cx="1395855" cy="1347423"/>
          </a:xfrm>
        </p:grpSpPr>
        <p:sp>
          <p:nvSpPr>
            <p:cNvPr id="17" name="Rectangle 16">
              <a:extLst>
                <a:ext uri="{FF2B5EF4-FFF2-40B4-BE49-F238E27FC236}">
                  <a16:creationId xmlns:a16="http://schemas.microsoft.com/office/drawing/2014/main" id="{FAADDA13-4D2A-9495-B3B1-8F2F38E6AA9F}"/>
                </a:ext>
              </a:extLst>
            </p:cNvPr>
            <p:cNvSpPr/>
            <p:nvPr/>
          </p:nvSpPr>
          <p:spPr>
            <a:xfrm>
              <a:off x="10515969" y="1060718"/>
              <a:ext cx="1395855" cy="9512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Having an issue logging-in? Click on the question mark to open the </a:t>
              </a:r>
              <a:endParaRPr kumimoji="0" lang="pl-PL" sz="105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Help Center</a:t>
              </a:r>
              <a:endParaRPr kumimoji="0" lang="en-US" sz="105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Century Gothic" panose="020B0502020202020204" pitchFamily="34" charset="0"/>
              </a:endParaRPr>
            </a:p>
          </p:txBody>
        </p:sp>
        <p:sp>
          <p:nvSpPr>
            <p:cNvPr id="18" name="Oval 17">
              <a:extLst>
                <a:ext uri="{FF2B5EF4-FFF2-40B4-BE49-F238E27FC236}">
                  <a16:creationId xmlns:a16="http://schemas.microsoft.com/office/drawing/2014/main" id="{9932FB52-3DDE-EE90-7F22-A22117E00383}"/>
                </a:ext>
              </a:extLst>
            </p:cNvPr>
            <p:cNvSpPr/>
            <p:nvPr/>
          </p:nvSpPr>
          <p:spPr>
            <a:xfrm>
              <a:off x="11376262" y="2236996"/>
              <a:ext cx="172995" cy="171145"/>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sp>
          <p:nvSpPr>
            <p:cNvPr id="19" name="Arrow: Down 18">
              <a:extLst>
                <a:ext uri="{FF2B5EF4-FFF2-40B4-BE49-F238E27FC236}">
                  <a16:creationId xmlns:a16="http://schemas.microsoft.com/office/drawing/2014/main" id="{5A3C4234-19AE-2EB0-208F-3CE9EAA464D4}"/>
                </a:ext>
              </a:extLst>
            </p:cNvPr>
            <p:cNvSpPr/>
            <p:nvPr/>
          </p:nvSpPr>
          <p:spPr>
            <a:xfrm>
              <a:off x="11379838" y="2013349"/>
              <a:ext cx="182880" cy="223647"/>
            </a:xfrm>
            <a:prstGeom prst="down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grpSp>
      <p:grpSp>
        <p:nvGrpSpPr>
          <p:cNvPr id="15" name="Group 10">
            <a:extLst>
              <a:ext uri="{FF2B5EF4-FFF2-40B4-BE49-F238E27FC236}">
                <a16:creationId xmlns:a16="http://schemas.microsoft.com/office/drawing/2014/main" id="{2E49EE73-F8F6-DD98-E700-2ECC3D3CB61F}"/>
              </a:ext>
            </a:extLst>
          </p:cNvPr>
          <p:cNvGrpSpPr/>
          <p:nvPr/>
        </p:nvGrpSpPr>
        <p:grpSpPr>
          <a:xfrm>
            <a:off x="6266301" y="1791190"/>
            <a:ext cx="5699528" cy="4315716"/>
            <a:chOff x="6266301" y="1791190"/>
            <a:chExt cx="5699528" cy="4315716"/>
          </a:xfrm>
        </p:grpSpPr>
        <p:pic>
          <p:nvPicPr>
            <p:cNvPr id="16" name="Picture 15">
              <a:extLst>
                <a:ext uri="{FF2B5EF4-FFF2-40B4-BE49-F238E27FC236}">
                  <a16:creationId xmlns:a16="http://schemas.microsoft.com/office/drawing/2014/main" id="{D898B9DC-740F-4003-C844-B0A00A5B0CA9}"/>
                </a:ext>
              </a:extLst>
            </p:cNvPr>
            <p:cNvPicPr>
              <a:picLocks noChangeAspect="1"/>
            </p:cNvPicPr>
            <p:nvPr/>
          </p:nvPicPr>
          <p:blipFill>
            <a:blip r:embed="rId4"/>
            <a:stretch>
              <a:fillRect/>
            </a:stretch>
          </p:blipFill>
          <p:spPr>
            <a:xfrm>
              <a:off x="6338643" y="2221338"/>
              <a:ext cx="5627186" cy="3885568"/>
            </a:xfrm>
            <a:prstGeom prst="rect">
              <a:avLst/>
            </a:prstGeom>
          </p:spPr>
        </p:pic>
        <p:sp>
          <p:nvSpPr>
            <p:cNvPr id="23" name="Title 1">
              <a:extLst>
                <a:ext uri="{FF2B5EF4-FFF2-40B4-BE49-F238E27FC236}">
                  <a16:creationId xmlns:a16="http://schemas.microsoft.com/office/drawing/2014/main" id="{7AD76670-1312-E8EB-803D-22844DF2457C}"/>
                </a:ext>
              </a:extLst>
            </p:cNvPr>
            <p:cNvSpPr txBox="1">
              <a:spLocks/>
            </p:cNvSpPr>
            <p:nvPr/>
          </p:nvSpPr>
          <p:spPr bwMode="auto">
            <a:xfrm>
              <a:off x="6266301" y="1791190"/>
              <a:ext cx="5540692" cy="918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algn="l" defTabSz="914377" rtl="0" eaLnBrk="1" fontAlgn="base" hangingPunct="1">
                <a:lnSpc>
                  <a:spcPct val="90000"/>
                </a:lnSpc>
                <a:spcBef>
                  <a:spcPct val="0"/>
                </a:spcBef>
                <a:spcAft>
                  <a:spcPct val="0"/>
                </a:spcAft>
                <a:defRPr sz="3200" kern="1200">
                  <a:solidFill>
                    <a:schemeClr val="tx1"/>
                  </a:solidFill>
                  <a:latin typeface="+mj-lt"/>
                  <a:ea typeface="+mj-ea"/>
                  <a:cs typeface="+mj-cs"/>
                </a:defRPr>
              </a:lvl1pPr>
              <a:lvl2pPr algn="l" defTabSz="914377" rtl="0" eaLnBrk="1" fontAlgn="base" hangingPunct="1">
                <a:lnSpc>
                  <a:spcPct val="90000"/>
                </a:lnSpc>
                <a:spcBef>
                  <a:spcPct val="0"/>
                </a:spcBef>
                <a:spcAft>
                  <a:spcPct val="0"/>
                </a:spcAft>
                <a:defRPr sz="3200">
                  <a:solidFill>
                    <a:schemeClr val="tx1"/>
                  </a:solidFill>
                  <a:latin typeface="Century Gothic" panose="020B0502020202020204" pitchFamily="34" charset="0"/>
                </a:defRPr>
              </a:lvl2pPr>
              <a:lvl3pPr algn="l" defTabSz="914377" rtl="0" eaLnBrk="1" fontAlgn="base" hangingPunct="1">
                <a:lnSpc>
                  <a:spcPct val="90000"/>
                </a:lnSpc>
                <a:spcBef>
                  <a:spcPct val="0"/>
                </a:spcBef>
                <a:spcAft>
                  <a:spcPct val="0"/>
                </a:spcAft>
                <a:defRPr sz="3200">
                  <a:solidFill>
                    <a:schemeClr val="tx1"/>
                  </a:solidFill>
                  <a:latin typeface="Century Gothic" panose="020B0502020202020204" pitchFamily="34" charset="0"/>
                </a:defRPr>
              </a:lvl3pPr>
              <a:lvl4pPr algn="l" defTabSz="914377" rtl="0" eaLnBrk="1" fontAlgn="base" hangingPunct="1">
                <a:lnSpc>
                  <a:spcPct val="90000"/>
                </a:lnSpc>
                <a:spcBef>
                  <a:spcPct val="0"/>
                </a:spcBef>
                <a:spcAft>
                  <a:spcPct val="0"/>
                </a:spcAft>
                <a:defRPr sz="3200">
                  <a:solidFill>
                    <a:schemeClr val="tx1"/>
                  </a:solidFill>
                  <a:latin typeface="Century Gothic" panose="020B0502020202020204" pitchFamily="34" charset="0"/>
                </a:defRPr>
              </a:lvl4pPr>
              <a:lvl5pPr algn="l" defTabSz="914377" rtl="0" eaLnBrk="1" fontAlgn="base" hangingPunct="1">
                <a:lnSpc>
                  <a:spcPct val="90000"/>
                </a:lnSpc>
                <a:spcBef>
                  <a:spcPct val="0"/>
                </a:spcBef>
                <a:spcAft>
                  <a:spcPct val="0"/>
                </a:spcAft>
                <a:defRPr sz="3200">
                  <a:solidFill>
                    <a:schemeClr val="tx1"/>
                  </a:solidFill>
                  <a:latin typeface="Century Gothic" panose="020B0502020202020204" pitchFamily="34" charset="0"/>
                </a:defRPr>
              </a:lvl5pPr>
              <a:lvl6pPr marL="609585" algn="l" defTabSz="914377" rtl="0" eaLnBrk="1" fontAlgn="base" hangingPunct="1">
                <a:lnSpc>
                  <a:spcPct val="90000"/>
                </a:lnSpc>
                <a:spcBef>
                  <a:spcPct val="0"/>
                </a:spcBef>
                <a:spcAft>
                  <a:spcPct val="0"/>
                </a:spcAft>
                <a:defRPr sz="3200">
                  <a:solidFill>
                    <a:schemeClr val="tx1"/>
                  </a:solidFill>
                  <a:latin typeface="Century Gothic" panose="020B0502020202020204" pitchFamily="34" charset="0"/>
                </a:defRPr>
              </a:lvl6pPr>
              <a:lvl7pPr marL="1219170" algn="l" defTabSz="914377" rtl="0" eaLnBrk="1" fontAlgn="base" hangingPunct="1">
                <a:lnSpc>
                  <a:spcPct val="90000"/>
                </a:lnSpc>
                <a:spcBef>
                  <a:spcPct val="0"/>
                </a:spcBef>
                <a:spcAft>
                  <a:spcPct val="0"/>
                </a:spcAft>
                <a:defRPr sz="3200">
                  <a:solidFill>
                    <a:schemeClr val="tx1"/>
                  </a:solidFill>
                  <a:latin typeface="Century Gothic" panose="020B0502020202020204" pitchFamily="34" charset="0"/>
                </a:defRPr>
              </a:lvl7pPr>
              <a:lvl8pPr marL="1828754" algn="l" defTabSz="914377" rtl="0" eaLnBrk="1" fontAlgn="base" hangingPunct="1">
                <a:lnSpc>
                  <a:spcPct val="90000"/>
                </a:lnSpc>
                <a:spcBef>
                  <a:spcPct val="0"/>
                </a:spcBef>
                <a:spcAft>
                  <a:spcPct val="0"/>
                </a:spcAft>
                <a:defRPr sz="3200">
                  <a:solidFill>
                    <a:schemeClr val="tx1"/>
                  </a:solidFill>
                  <a:latin typeface="Century Gothic" panose="020B0502020202020204" pitchFamily="34" charset="0"/>
                </a:defRPr>
              </a:lvl8pPr>
              <a:lvl9pPr marL="2438339" algn="l" defTabSz="914377" rtl="0" eaLnBrk="1" fontAlgn="base" hangingPunct="1">
                <a:lnSpc>
                  <a:spcPct val="90000"/>
                </a:lnSpc>
                <a:spcBef>
                  <a:spcPct val="0"/>
                </a:spcBef>
                <a:spcAft>
                  <a:spcPct val="0"/>
                </a:spcAft>
                <a:defRPr sz="3200">
                  <a:solidFill>
                    <a:schemeClr val="tx1"/>
                  </a:solidFill>
                  <a:latin typeface="Century Gothic" panose="020B0502020202020204" pitchFamily="34" charset="0"/>
                </a:defRPr>
              </a:lvl9pPr>
            </a:lstStyle>
            <a:p>
              <a:pPr marL="0" marR="0" lvl="0" indent="0" algn="l" defTabSz="914377" rtl="0" eaLnBrk="1" fontAlgn="base" latinLnBrk="0" hangingPunct="1">
                <a:lnSpc>
                  <a:spcPct val="90000"/>
                </a:lnSpc>
                <a:spcBef>
                  <a:spcPct val="0"/>
                </a:spcBef>
                <a:spcAft>
                  <a:spcPct val="0"/>
                </a:spcAft>
                <a:buClrTx/>
                <a:buSzTx/>
                <a:buFontTx/>
                <a:buNone/>
                <a:tabLst/>
                <a:defRPr/>
              </a:pPr>
              <a:r>
                <a:rPr kumimoji="0" lang="en-US" sz="2000" b="1" i="0" u="none" strike="noStrike" kern="1200" cap="none" spc="0" normalizeH="0" baseline="0" noProof="0" dirty="0">
                  <a:ln>
                    <a:noFill/>
                  </a:ln>
                  <a:solidFill>
                    <a:schemeClr val="dk1"/>
                  </a:solidFill>
                  <a:effectLst/>
                  <a:uLnTx/>
                  <a:uFillTx/>
                  <a:latin typeface="Century Gothic" panose="020B0502020202020204" pitchFamily="34" charset="0"/>
                  <a:ea typeface="+mj-ea"/>
                  <a:cs typeface="+mj-cs"/>
                </a:rPr>
                <a:t>Already have an account? </a:t>
              </a:r>
            </a:p>
          </p:txBody>
        </p:sp>
        <p:pic>
          <p:nvPicPr>
            <p:cNvPr id="25" name="Picture 24">
              <a:extLst>
                <a:ext uri="{FF2B5EF4-FFF2-40B4-BE49-F238E27FC236}">
                  <a16:creationId xmlns:a16="http://schemas.microsoft.com/office/drawing/2014/main" id="{E1A6A6E8-16B4-A5BB-2260-6BB49B5719FE}"/>
                </a:ext>
              </a:extLst>
            </p:cNvPr>
            <p:cNvPicPr>
              <a:picLocks noChangeAspect="1"/>
            </p:cNvPicPr>
            <p:nvPr/>
          </p:nvPicPr>
          <p:blipFill>
            <a:blip r:embed="rId5"/>
            <a:stretch>
              <a:fillRect/>
            </a:stretch>
          </p:blipFill>
          <p:spPr>
            <a:xfrm>
              <a:off x="6338643" y="2229951"/>
              <a:ext cx="2999220" cy="2378476"/>
            </a:xfrm>
            <a:prstGeom prst="rect">
              <a:avLst/>
            </a:prstGeom>
          </p:spPr>
        </p:pic>
      </p:grpSp>
      <p:sp>
        <p:nvSpPr>
          <p:cNvPr id="24" name="Rectangle 23">
            <a:extLst>
              <a:ext uri="{FF2B5EF4-FFF2-40B4-BE49-F238E27FC236}">
                <a16:creationId xmlns:a16="http://schemas.microsoft.com/office/drawing/2014/main" id="{B20D70F9-444C-F778-5465-2D1809E764B3}"/>
              </a:ext>
            </a:extLst>
          </p:cNvPr>
          <p:cNvSpPr/>
          <p:nvPr/>
        </p:nvSpPr>
        <p:spPr>
          <a:xfrm>
            <a:off x="6338643" y="4287404"/>
            <a:ext cx="3301734" cy="8233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sp>
        <p:nvSpPr>
          <p:cNvPr id="31" name="Rectangle: Rounded Corners 30">
            <a:extLst>
              <a:ext uri="{FF2B5EF4-FFF2-40B4-BE49-F238E27FC236}">
                <a16:creationId xmlns:a16="http://schemas.microsoft.com/office/drawing/2014/main" id="{7155D3C8-4EEB-6AFE-6F9D-2FD85CFDC6DF}"/>
              </a:ext>
            </a:extLst>
          </p:cNvPr>
          <p:cNvSpPr/>
          <p:nvPr/>
        </p:nvSpPr>
        <p:spPr>
          <a:xfrm>
            <a:off x="6338643" y="2728296"/>
            <a:ext cx="3757550" cy="2281238"/>
          </a:xfrm>
          <a:prstGeom prst="roundRect">
            <a:avLst>
              <a:gd name="adj" fmla="val 3165"/>
            </a:avLst>
          </a:prstGeom>
          <a:noFill/>
          <a:ln w="25400" cap="flat" cmpd="sng" algn="ctr">
            <a:solidFill>
              <a:schemeClr val="accent6"/>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grpSp>
        <p:nvGrpSpPr>
          <p:cNvPr id="12" name="Group 11">
            <a:extLst>
              <a:ext uri="{FF2B5EF4-FFF2-40B4-BE49-F238E27FC236}">
                <a16:creationId xmlns:a16="http://schemas.microsoft.com/office/drawing/2014/main" id="{AE2EB550-171B-62EB-4B85-67C3E6824127}"/>
              </a:ext>
            </a:extLst>
          </p:cNvPr>
          <p:cNvGrpSpPr/>
          <p:nvPr/>
        </p:nvGrpSpPr>
        <p:grpSpPr>
          <a:xfrm>
            <a:off x="8033158" y="3122949"/>
            <a:ext cx="1821492" cy="648014"/>
            <a:chOff x="8033158" y="3122949"/>
            <a:chExt cx="1821492" cy="648014"/>
          </a:xfrm>
        </p:grpSpPr>
        <p:sp>
          <p:nvSpPr>
            <p:cNvPr id="26" name="Arrow: Down 25">
              <a:extLst>
                <a:ext uri="{FF2B5EF4-FFF2-40B4-BE49-F238E27FC236}">
                  <a16:creationId xmlns:a16="http://schemas.microsoft.com/office/drawing/2014/main" id="{A88F6D68-315F-9EB1-41BC-253E4979E547}"/>
                </a:ext>
              </a:extLst>
            </p:cNvPr>
            <p:cNvSpPr/>
            <p:nvPr/>
          </p:nvSpPr>
          <p:spPr>
            <a:xfrm rot="5400000">
              <a:off x="8157560" y="3266112"/>
              <a:ext cx="182880" cy="431684"/>
            </a:xfrm>
            <a:prstGeom prst="downArrow">
              <a:avLst/>
            </a:prstGeom>
            <a:solidFill>
              <a:schemeClr val="accent2"/>
            </a:solidFill>
            <a:ln w="12700" cap="flat" cmpd="sng" algn="ctr">
              <a:noFill/>
              <a:prstDash val="solid"/>
              <a:miter lim="800000"/>
            </a:ln>
            <a:effectLst/>
            <a:extLst>
              <a:ext uri="{91240B29-F687-4F45-9708-019B960494DF}">
                <a14:hiddenLine xmlns:a14="http://schemas.microsoft.com/office/drawing/2010/main" w="12700" cap="flat" cmpd="sng" algn="ctr">
                  <a:solidFill>
                    <a:schemeClr val="dk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1" i="0" u="none" strike="noStrike" kern="1200" cap="none" spc="0" normalizeH="0" baseline="0" noProof="0">
                <a:ln>
                  <a:noFill/>
                </a:ln>
                <a:solidFill>
                  <a:schemeClr val="bg1"/>
                </a:solidFill>
                <a:effectLst/>
                <a:uLnTx/>
                <a:uFillTx/>
                <a:latin typeface="Century Gothic" panose="020B0502020202020204" pitchFamily="34" charset="0"/>
                <a:ea typeface="+mn-ea"/>
                <a:cs typeface="+mn-cs"/>
              </a:endParaRPr>
            </a:p>
          </p:txBody>
        </p:sp>
        <p:sp>
          <p:nvSpPr>
            <p:cNvPr id="3" name="Rectangle 2">
              <a:extLst>
                <a:ext uri="{FF2B5EF4-FFF2-40B4-BE49-F238E27FC236}">
                  <a16:creationId xmlns:a16="http://schemas.microsoft.com/office/drawing/2014/main" id="{308768D0-FD29-B61F-9C4D-9556C5856FAA}"/>
                </a:ext>
              </a:extLst>
            </p:cNvPr>
            <p:cNvSpPr/>
            <p:nvPr/>
          </p:nvSpPr>
          <p:spPr>
            <a:xfrm>
              <a:off x="8440449" y="3122949"/>
              <a:ext cx="1414201" cy="648014"/>
            </a:xfrm>
            <a:prstGeom prst="rect">
              <a:avLst/>
            </a:prstGeom>
            <a:solidFill>
              <a:schemeClr val="accent2"/>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Century Gothic" panose="020B0502020202020204" pitchFamily="34" charset="0"/>
                  <a:ea typeface="+mn-ea"/>
                </a:rPr>
                <a:t>Enter your existing user ID and password</a:t>
              </a:r>
              <a:endParaRPr kumimoji="0" lang="en-US" sz="105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Century Gothic" panose="020B0502020202020204" pitchFamily="34" charset="0"/>
              </a:endParaRPr>
            </a:p>
          </p:txBody>
        </p:sp>
      </p:grpSp>
      <p:grpSp>
        <p:nvGrpSpPr>
          <p:cNvPr id="13" name="Group 12">
            <a:extLst>
              <a:ext uri="{FF2B5EF4-FFF2-40B4-BE49-F238E27FC236}">
                <a16:creationId xmlns:a16="http://schemas.microsoft.com/office/drawing/2014/main" id="{F8044B32-C658-B9B8-32E1-7B496D23B84C}"/>
              </a:ext>
            </a:extLst>
          </p:cNvPr>
          <p:cNvGrpSpPr/>
          <p:nvPr/>
        </p:nvGrpSpPr>
        <p:grpSpPr>
          <a:xfrm>
            <a:off x="7494442" y="4015105"/>
            <a:ext cx="2068787" cy="433656"/>
            <a:chOff x="7494442" y="4015105"/>
            <a:chExt cx="2068787" cy="433656"/>
          </a:xfrm>
        </p:grpSpPr>
        <p:sp>
          <p:nvSpPr>
            <p:cNvPr id="27" name="Rectangle 26">
              <a:extLst>
                <a:ext uri="{FF2B5EF4-FFF2-40B4-BE49-F238E27FC236}">
                  <a16:creationId xmlns:a16="http://schemas.microsoft.com/office/drawing/2014/main" id="{DFDCC607-1179-4BB0-A670-9673AD8171E2}"/>
                </a:ext>
              </a:extLst>
            </p:cNvPr>
            <p:cNvSpPr/>
            <p:nvPr/>
          </p:nvSpPr>
          <p:spPr>
            <a:xfrm>
              <a:off x="7926126" y="4015105"/>
              <a:ext cx="1637103" cy="433656"/>
            </a:xfrm>
            <a:prstGeom prst="rect">
              <a:avLst/>
            </a:prstGeom>
            <a:solidFill>
              <a:schemeClr val="accent2"/>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Century Gothic" panose="020B0502020202020204" pitchFamily="34" charset="0"/>
                  <a:ea typeface="+mn-ea"/>
                </a:rPr>
                <a:t>Click here if you have forgotten credentials</a:t>
              </a:r>
              <a:endParaRPr kumimoji="0" lang="en-US" sz="105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Century Gothic" panose="020B0502020202020204" pitchFamily="34" charset="0"/>
              </a:endParaRPr>
            </a:p>
          </p:txBody>
        </p:sp>
        <p:sp>
          <p:nvSpPr>
            <p:cNvPr id="4" name="Arrow: Down 3">
              <a:extLst>
                <a:ext uri="{FF2B5EF4-FFF2-40B4-BE49-F238E27FC236}">
                  <a16:creationId xmlns:a16="http://schemas.microsoft.com/office/drawing/2014/main" id="{93A02983-4BFC-B1D2-1452-57872F87E0BD}"/>
                </a:ext>
              </a:extLst>
            </p:cNvPr>
            <p:cNvSpPr/>
            <p:nvPr/>
          </p:nvSpPr>
          <p:spPr>
            <a:xfrm rot="5400000">
              <a:off x="7618844" y="3897526"/>
              <a:ext cx="182880" cy="431684"/>
            </a:xfrm>
            <a:prstGeom prst="downArrow">
              <a:avLst/>
            </a:prstGeom>
            <a:solidFill>
              <a:schemeClr val="accent2"/>
            </a:solidFill>
            <a:ln w="12700" cap="flat" cmpd="sng" algn="ctr">
              <a:noFill/>
              <a:prstDash val="solid"/>
              <a:miter lim="800000"/>
            </a:ln>
            <a:effectLst/>
            <a:extLst>
              <a:ext uri="{91240B29-F687-4F45-9708-019B960494DF}">
                <a14:hiddenLine xmlns:a14="http://schemas.microsoft.com/office/drawing/2010/main" w="12700" cap="flat" cmpd="sng" algn="ctr">
                  <a:solidFill>
                    <a:schemeClr val="dk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1" i="0" u="none" strike="noStrike" kern="1200" cap="none" spc="0" normalizeH="0" baseline="0" noProof="0">
                <a:ln>
                  <a:noFill/>
                </a:ln>
                <a:solidFill>
                  <a:schemeClr val="bg1"/>
                </a:solidFill>
                <a:effectLst/>
                <a:uLnTx/>
                <a:uFillTx/>
                <a:latin typeface="Century Gothic" panose="020B0502020202020204" pitchFamily="34" charset="0"/>
                <a:ea typeface="+mn-ea"/>
                <a:cs typeface="+mn-cs"/>
              </a:endParaRPr>
            </a:p>
          </p:txBody>
        </p:sp>
      </p:grpSp>
      <p:grpSp>
        <p:nvGrpSpPr>
          <p:cNvPr id="10" name="Group 9">
            <a:extLst>
              <a:ext uri="{FF2B5EF4-FFF2-40B4-BE49-F238E27FC236}">
                <a16:creationId xmlns:a16="http://schemas.microsoft.com/office/drawing/2014/main" id="{7954FB72-5456-A219-2633-D1B00EF67AE9}"/>
              </a:ext>
            </a:extLst>
          </p:cNvPr>
          <p:cNvGrpSpPr/>
          <p:nvPr/>
        </p:nvGrpSpPr>
        <p:grpSpPr>
          <a:xfrm>
            <a:off x="3404939" y="4599492"/>
            <a:ext cx="2435442" cy="1374362"/>
            <a:chOff x="3404939" y="4599492"/>
            <a:chExt cx="2435442" cy="1374362"/>
          </a:xfrm>
        </p:grpSpPr>
        <p:sp>
          <p:nvSpPr>
            <p:cNvPr id="34" name="Arrow: Down 33">
              <a:extLst>
                <a:ext uri="{FF2B5EF4-FFF2-40B4-BE49-F238E27FC236}">
                  <a16:creationId xmlns:a16="http://schemas.microsoft.com/office/drawing/2014/main" id="{CE510899-7BFF-92D2-6A0C-380A0A3C27DA}"/>
                </a:ext>
              </a:extLst>
            </p:cNvPr>
            <p:cNvSpPr/>
            <p:nvPr/>
          </p:nvSpPr>
          <p:spPr>
            <a:xfrm rot="5400000">
              <a:off x="3529341" y="4535373"/>
              <a:ext cx="182880" cy="431684"/>
            </a:xfrm>
            <a:prstGeom prst="down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1" i="0" u="none" strike="noStrike" kern="1200" cap="none" spc="0" normalizeH="0" baseline="0" noProof="0">
                <a:ln>
                  <a:noFill/>
                </a:ln>
                <a:solidFill>
                  <a:schemeClr val="bg1"/>
                </a:solidFill>
                <a:effectLst/>
                <a:uLnTx/>
                <a:uFillTx/>
                <a:latin typeface="Century Gothic" panose="020B0502020202020204" pitchFamily="34" charset="0"/>
                <a:ea typeface="+mn-ea"/>
                <a:cs typeface="+mn-cs"/>
              </a:endParaRPr>
            </a:p>
          </p:txBody>
        </p:sp>
        <p:sp>
          <p:nvSpPr>
            <p:cNvPr id="32" name="Rectangle 31">
              <a:extLst>
                <a:ext uri="{FF2B5EF4-FFF2-40B4-BE49-F238E27FC236}">
                  <a16:creationId xmlns:a16="http://schemas.microsoft.com/office/drawing/2014/main" id="{8C9FCFD8-0812-4B9C-87D4-C0C85FFD0ABC}"/>
                </a:ext>
              </a:extLst>
            </p:cNvPr>
            <p:cNvSpPr/>
            <p:nvPr/>
          </p:nvSpPr>
          <p:spPr>
            <a:xfrm>
              <a:off x="3843346" y="4599492"/>
              <a:ext cx="1997035" cy="137436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If your company has more that one office, please enter the main office address. You can enter your shipping, billing or other addresses later in your company profile </a:t>
              </a:r>
              <a:endParaRPr kumimoji="0" lang="en-US" sz="105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Century Gothic" panose="020B0502020202020204" pitchFamily="34" charset="0"/>
              </a:endParaRPr>
            </a:p>
          </p:txBody>
        </p:sp>
      </p:grpSp>
      <p:grpSp>
        <p:nvGrpSpPr>
          <p:cNvPr id="8" name="Group 7">
            <a:extLst>
              <a:ext uri="{FF2B5EF4-FFF2-40B4-BE49-F238E27FC236}">
                <a16:creationId xmlns:a16="http://schemas.microsoft.com/office/drawing/2014/main" id="{0FB56AB6-DCF2-9B46-B4FB-96963EC6CC55}"/>
              </a:ext>
            </a:extLst>
          </p:cNvPr>
          <p:cNvGrpSpPr/>
          <p:nvPr/>
        </p:nvGrpSpPr>
        <p:grpSpPr>
          <a:xfrm>
            <a:off x="3929872" y="2416387"/>
            <a:ext cx="2163744" cy="374218"/>
            <a:chOff x="3929872" y="2416387"/>
            <a:chExt cx="2163744" cy="374218"/>
          </a:xfrm>
        </p:grpSpPr>
        <p:sp>
          <p:nvSpPr>
            <p:cNvPr id="35" name="Arrow: Down 34">
              <a:extLst>
                <a:ext uri="{FF2B5EF4-FFF2-40B4-BE49-F238E27FC236}">
                  <a16:creationId xmlns:a16="http://schemas.microsoft.com/office/drawing/2014/main" id="{FBECB2DF-15F6-46E0-97C9-CDF489E20C05}"/>
                </a:ext>
              </a:extLst>
            </p:cNvPr>
            <p:cNvSpPr/>
            <p:nvPr/>
          </p:nvSpPr>
          <p:spPr>
            <a:xfrm rot="5400000">
              <a:off x="4181948" y="2269740"/>
              <a:ext cx="182880" cy="687031"/>
            </a:xfrm>
            <a:prstGeom prst="down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1" i="0" u="none" strike="noStrike" kern="1200" cap="none" spc="0" normalizeH="0" baseline="0" noProof="0">
                <a:ln>
                  <a:noFill/>
                </a:ln>
                <a:solidFill>
                  <a:schemeClr val="bg1"/>
                </a:solidFill>
                <a:effectLst/>
                <a:uLnTx/>
                <a:uFillTx/>
                <a:latin typeface="Century Gothic" panose="020B0502020202020204" pitchFamily="34" charset="0"/>
                <a:ea typeface="+mn-ea"/>
                <a:cs typeface="+mn-cs"/>
              </a:endParaRPr>
            </a:p>
          </p:txBody>
        </p:sp>
        <p:sp>
          <p:nvSpPr>
            <p:cNvPr id="30" name="Rectangle 29">
              <a:extLst>
                <a:ext uri="{FF2B5EF4-FFF2-40B4-BE49-F238E27FC236}">
                  <a16:creationId xmlns:a16="http://schemas.microsoft.com/office/drawing/2014/main" id="{B1FC61D2-4A05-04BC-E889-9759ED3D2FFA}"/>
                </a:ext>
              </a:extLst>
            </p:cNvPr>
            <p:cNvSpPr/>
            <p:nvPr/>
          </p:nvSpPr>
          <p:spPr>
            <a:xfrm>
              <a:off x="4373323" y="2416387"/>
              <a:ext cx="1720293" cy="37421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Century Gothic" panose="020B0502020202020204" pitchFamily="34" charset="0"/>
                </a:rPr>
                <a:t>Creating an account </a:t>
              </a:r>
              <a:br>
                <a:rPr kumimoji="0" lang="en-US" sz="105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Century Gothic" panose="020B0502020202020204" pitchFamily="34" charset="0"/>
                </a:rPr>
              </a:br>
              <a:r>
                <a:rPr kumimoji="0" lang="en-US" sz="105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Century Gothic" panose="020B0502020202020204" pitchFamily="34" charset="0"/>
                </a:rPr>
                <a:t>is free</a:t>
              </a:r>
            </a:p>
          </p:txBody>
        </p:sp>
      </p:grpSp>
      <p:sp>
        <p:nvSpPr>
          <p:cNvPr id="6" name="Slide Number Placeholder 5">
            <a:extLst>
              <a:ext uri="{FF2B5EF4-FFF2-40B4-BE49-F238E27FC236}">
                <a16:creationId xmlns:a16="http://schemas.microsoft.com/office/drawing/2014/main" id="{975FFF70-4C00-EAF7-39A8-2453E8429E59}"/>
              </a:ext>
            </a:extLst>
          </p:cNvPr>
          <p:cNvSpPr>
            <a:spLocks noGrp="1"/>
          </p:cNvSpPr>
          <p:nvPr>
            <p:ph type="sldNum" sz="quarter" idx="4"/>
          </p:nvPr>
        </p:nvSpPr>
        <p:spPr/>
        <p:txBody>
          <a:bodyPr/>
          <a:lstStyle/>
          <a:p>
            <a:fld id="{177BA3E6-83EC-4E57-9BB6-761507D27DBC}" type="slidenum">
              <a:rPr lang="en-US" smtClean="0"/>
              <a:pPr/>
              <a:t>4</a:t>
            </a:fld>
            <a:endParaRPr lang="en-US" dirty="0"/>
          </a:p>
        </p:txBody>
      </p:sp>
      <p:grpSp>
        <p:nvGrpSpPr>
          <p:cNvPr id="7" name="Group 6">
            <a:extLst>
              <a:ext uri="{FF2B5EF4-FFF2-40B4-BE49-F238E27FC236}">
                <a16:creationId xmlns:a16="http://schemas.microsoft.com/office/drawing/2014/main" id="{ED5CAE23-E742-07A7-7C57-50D7603003EB}"/>
              </a:ext>
            </a:extLst>
          </p:cNvPr>
          <p:cNvGrpSpPr/>
          <p:nvPr/>
        </p:nvGrpSpPr>
        <p:grpSpPr>
          <a:xfrm>
            <a:off x="10361286" y="2438940"/>
            <a:ext cx="1075300" cy="995493"/>
            <a:chOff x="10361286" y="2438940"/>
            <a:chExt cx="1075300" cy="995493"/>
          </a:xfrm>
        </p:grpSpPr>
        <p:sp>
          <p:nvSpPr>
            <p:cNvPr id="21" name="Teardrop 20">
              <a:extLst>
                <a:ext uri="{FF2B5EF4-FFF2-40B4-BE49-F238E27FC236}">
                  <a16:creationId xmlns:a16="http://schemas.microsoft.com/office/drawing/2014/main" id="{EE0E2317-3D38-AF74-57E6-32CD705B0C14}"/>
                </a:ext>
              </a:extLst>
            </p:cNvPr>
            <p:cNvSpPr/>
            <p:nvPr/>
          </p:nvSpPr>
          <p:spPr>
            <a:xfrm>
              <a:off x="10361286" y="2438940"/>
              <a:ext cx="1075300" cy="995493"/>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pic>
          <p:nvPicPr>
            <p:cNvPr id="5" name="Graphic 4">
              <a:extLst>
                <a:ext uri="{FF2B5EF4-FFF2-40B4-BE49-F238E27FC236}">
                  <a16:creationId xmlns:a16="http://schemas.microsoft.com/office/drawing/2014/main" id="{7E6197BC-A839-00B7-601D-7A5C9AA054F9}"/>
                </a:ext>
              </a:extLst>
            </p:cNvPr>
            <p:cNvPicPr>
              <a:picLocks/>
            </p:cNvPicPr>
            <p:nvPr/>
          </p:nvPicPr>
          <p:blipFill>
            <a:blip r:embed="rId6">
              <a:extLst>
                <a:ext uri="{96DAC541-7B7A-43D3-8B79-37D633B846F1}">
                  <asvg:svgBlip xmlns:asvg="http://schemas.microsoft.com/office/drawing/2016/SVG/main" r:embed="rId7"/>
                </a:ext>
              </a:extLst>
            </a:blip>
            <a:stretch>
              <a:fillRect/>
            </a:stretch>
          </p:blipFill>
          <p:spPr>
            <a:xfrm>
              <a:off x="10545673" y="2583424"/>
              <a:ext cx="706528" cy="706526"/>
            </a:xfrm>
            <a:prstGeom prst="rect">
              <a:avLst/>
            </a:prstGeom>
          </p:spPr>
        </p:pic>
      </p:grpSp>
    </p:spTree>
    <p:extLst>
      <p:ext uri="{BB962C8B-B14F-4D97-AF65-F5344CB8AC3E}">
        <p14:creationId xmlns:p14="http://schemas.microsoft.com/office/powerpoint/2010/main" val="360971865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1"/>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12"/>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13"/>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14"/>
                                        </p:tgtEl>
                                        <p:attrNameLst>
                                          <p:attrName>style.visibility</p:attrName>
                                        </p:attrNameLst>
                                      </p:cBhvr>
                                      <p:to>
                                        <p:strVal val="visible"/>
                                      </p:to>
                                    </p:set>
                                  </p:childTnLst>
                                </p:cTn>
                              </p:par>
                              <p:par>
                                <p:cTn id="36" presetID="1" presetClass="entr" presetSubtype="0" fill="hold" nodeType="withEffect">
                                  <p:stCondLst>
                                    <p:cond delay="0"/>
                                  </p:stCondLst>
                                  <p:childTnLst>
                                    <p:set>
                                      <p:cBhvr>
                                        <p:cTn id="37"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1C0F4CFA-B120-C657-69C9-317C8459C12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6437" y="1683917"/>
            <a:ext cx="11579126" cy="4439237"/>
          </a:xfrm>
          <a:prstGeom prst="rect">
            <a:avLst/>
          </a:prstGeom>
          <a:noFill/>
          <a:ln>
            <a:noFill/>
          </a:ln>
        </p:spPr>
      </p:pic>
      <p:sp>
        <p:nvSpPr>
          <p:cNvPr id="2" name="Title 1">
            <a:extLst>
              <a:ext uri="{FF2B5EF4-FFF2-40B4-BE49-F238E27FC236}">
                <a16:creationId xmlns:a16="http://schemas.microsoft.com/office/drawing/2014/main" id="{9B3536A7-AD0B-7C49-5F1B-2DE7F308E453}"/>
              </a:ext>
            </a:extLst>
          </p:cNvPr>
          <p:cNvSpPr>
            <a:spLocks noGrp="1"/>
          </p:cNvSpPr>
          <p:nvPr>
            <p:ph type="ctrTitle"/>
          </p:nvPr>
        </p:nvSpPr>
        <p:spPr>
          <a:xfrm>
            <a:off x="334437" y="597121"/>
            <a:ext cx="9934170" cy="947903"/>
          </a:xfrm>
        </p:spPr>
        <p:txBody>
          <a:bodyPr/>
          <a:lstStyle/>
          <a:p>
            <a:r>
              <a:rPr lang="en-US" b="1" dirty="0"/>
              <a:t>How to open the Event</a:t>
            </a:r>
          </a:p>
        </p:txBody>
      </p:sp>
      <p:sp>
        <p:nvSpPr>
          <p:cNvPr id="11" name="Rectangle 10">
            <a:extLst>
              <a:ext uri="{FF2B5EF4-FFF2-40B4-BE49-F238E27FC236}">
                <a16:creationId xmlns:a16="http://schemas.microsoft.com/office/drawing/2014/main" id="{063AB799-89FF-E31B-B1CF-97D95C2B0585}"/>
              </a:ext>
            </a:extLst>
          </p:cNvPr>
          <p:cNvSpPr/>
          <p:nvPr/>
        </p:nvSpPr>
        <p:spPr>
          <a:xfrm>
            <a:off x="875063" y="5249066"/>
            <a:ext cx="4429285" cy="7618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90C"/>
              </a:solidFill>
              <a:effectLst/>
              <a:uLnTx/>
              <a:uFillTx/>
              <a:latin typeface="Century Gothic" panose="020B0502020202020204" pitchFamily="34" charset="0"/>
              <a:ea typeface="+mn-ea"/>
              <a:cs typeface="+mn-cs"/>
            </a:endParaRPr>
          </a:p>
        </p:txBody>
      </p:sp>
      <p:sp>
        <p:nvSpPr>
          <p:cNvPr id="16" name="Rectangle 15">
            <a:extLst>
              <a:ext uri="{FF2B5EF4-FFF2-40B4-BE49-F238E27FC236}">
                <a16:creationId xmlns:a16="http://schemas.microsoft.com/office/drawing/2014/main" id="{573FF130-AEAC-7E86-EDEF-0A69142058BB}"/>
              </a:ext>
            </a:extLst>
          </p:cNvPr>
          <p:cNvSpPr/>
          <p:nvPr/>
        </p:nvSpPr>
        <p:spPr>
          <a:xfrm>
            <a:off x="7456278" y="2056908"/>
            <a:ext cx="4429285" cy="7618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90C"/>
              </a:solidFill>
              <a:effectLst/>
              <a:uLnTx/>
              <a:uFillTx/>
              <a:latin typeface="Century Gothic" panose="020B0502020202020204" pitchFamily="34" charset="0"/>
              <a:ea typeface="+mn-ea"/>
              <a:cs typeface="+mn-cs"/>
            </a:endParaRPr>
          </a:p>
        </p:txBody>
      </p:sp>
      <p:grpSp>
        <p:nvGrpSpPr>
          <p:cNvPr id="17" name="Group 16">
            <a:extLst>
              <a:ext uri="{FF2B5EF4-FFF2-40B4-BE49-F238E27FC236}">
                <a16:creationId xmlns:a16="http://schemas.microsoft.com/office/drawing/2014/main" id="{2E0033F7-876F-5317-7719-2DE6CF87AB67}"/>
              </a:ext>
            </a:extLst>
          </p:cNvPr>
          <p:cNvGrpSpPr/>
          <p:nvPr/>
        </p:nvGrpSpPr>
        <p:grpSpPr>
          <a:xfrm>
            <a:off x="3083948" y="4846040"/>
            <a:ext cx="1725573" cy="1538939"/>
            <a:chOff x="3083948" y="4846040"/>
            <a:chExt cx="1725573" cy="1538939"/>
          </a:xfrm>
        </p:grpSpPr>
        <p:sp>
          <p:nvSpPr>
            <p:cNvPr id="12" name="Arrow: Down 11">
              <a:extLst>
                <a:ext uri="{FF2B5EF4-FFF2-40B4-BE49-F238E27FC236}">
                  <a16:creationId xmlns:a16="http://schemas.microsoft.com/office/drawing/2014/main" id="{7C22E35D-332E-BBA0-FA17-9F95CCFA3645}"/>
                </a:ext>
              </a:extLst>
            </p:cNvPr>
            <p:cNvSpPr/>
            <p:nvPr/>
          </p:nvSpPr>
          <p:spPr>
            <a:xfrm rot="10800000">
              <a:off x="3782014" y="4846040"/>
              <a:ext cx="182880" cy="903046"/>
            </a:xfrm>
            <a:prstGeom prst="downArrow">
              <a:avLst>
                <a:gd name="adj1" fmla="val 50000"/>
                <a:gd name="adj2" fmla="val 75273"/>
              </a:avLst>
            </a:prstGeom>
            <a:solidFill>
              <a:schemeClr val="accent2"/>
            </a:solidFill>
            <a:ln w="12700" cap="flat" cmpd="sng" algn="ctr">
              <a:noFill/>
              <a:prstDash val="solid"/>
              <a:miter lim="800000"/>
            </a:ln>
            <a:effectLst/>
            <a:extLst>
              <a:ext uri="{91240B29-F687-4F45-9708-019B960494DF}">
                <a14:hiddenLine xmlns:a14="http://schemas.microsoft.com/office/drawing/2010/main" w="12700" cap="flat" cmpd="sng" algn="ctr">
                  <a:solidFill>
                    <a:schemeClr val="dk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sp>
          <p:nvSpPr>
            <p:cNvPr id="8" name="Rectangle 7">
              <a:extLst>
                <a:ext uri="{FF2B5EF4-FFF2-40B4-BE49-F238E27FC236}">
                  <a16:creationId xmlns:a16="http://schemas.microsoft.com/office/drawing/2014/main" id="{27EBEE10-3699-45FE-BD3E-FFAB056EA993}"/>
                </a:ext>
              </a:extLst>
            </p:cNvPr>
            <p:cNvSpPr/>
            <p:nvPr/>
          </p:nvSpPr>
          <p:spPr>
            <a:xfrm>
              <a:off x="3083948" y="5749087"/>
              <a:ext cx="1725573" cy="635892"/>
            </a:xfrm>
            <a:prstGeom prst="rect">
              <a:avLst/>
            </a:prstGeom>
            <a:solidFill>
              <a:srgbClr val="46BFE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Click on the Event title to open it</a:t>
              </a:r>
            </a:p>
          </p:txBody>
        </p:sp>
      </p:grpSp>
      <p:grpSp>
        <p:nvGrpSpPr>
          <p:cNvPr id="15" name="Group 14">
            <a:extLst>
              <a:ext uri="{FF2B5EF4-FFF2-40B4-BE49-F238E27FC236}">
                <a16:creationId xmlns:a16="http://schemas.microsoft.com/office/drawing/2014/main" id="{BFB15B28-0C7B-F66B-A9D6-8348843ECDB7}"/>
              </a:ext>
            </a:extLst>
          </p:cNvPr>
          <p:cNvGrpSpPr/>
          <p:nvPr/>
        </p:nvGrpSpPr>
        <p:grpSpPr>
          <a:xfrm>
            <a:off x="3089704" y="3335093"/>
            <a:ext cx="2547165" cy="1589910"/>
            <a:chOff x="3089704" y="3335093"/>
            <a:chExt cx="2547165" cy="1589910"/>
          </a:xfrm>
        </p:grpSpPr>
        <p:sp>
          <p:nvSpPr>
            <p:cNvPr id="5" name="Arrow: Down 4">
              <a:extLst>
                <a:ext uri="{FF2B5EF4-FFF2-40B4-BE49-F238E27FC236}">
                  <a16:creationId xmlns:a16="http://schemas.microsoft.com/office/drawing/2014/main" id="{D5BA1BF4-018A-3B52-4C82-D1C802AAEE09}"/>
                </a:ext>
              </a:extLst>
            </p:cNvPr>
            <p:cNvSpPr/>
            <p:nvPr/>
          </p:nvSpPr>
          <p:spPr>
            <a:xfrm rot="10800000" flipV="1">
              <a:off x="4015925" y="3876348"/>
              <a:ext cx="182880" cy="596740"/>
            </a:xfrm>
            <a:prstGeom prst="downArrow">
              <a:avLst/>
            </a:prstGeom>
            <a:solidFill>
              <a:schemeClr val="accent2"/>
            </a:solidFill>
            <a:ln w="12700" cap="flat" cmpd="sng" algn="ctr">
              <a:noFill/>
              <a:prstDash val="solid"/>
              <a:miter lim="800000"/>
            </a:ln>
            <a:effectLst/>
            <a:extLst>
              <a:ext uri="{91240B29-F687-4F45-9708-019B960494DF}">
                <a14:hiddenLine xmlns:a14="http://schemas.microsoft.com/office/drawing/2010/main" w="12700" cap="flat" cmpd="sng" algn="ctr">
                  <a:solidFill>
                    <a:schemeClr val="dk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sp>
          <p:nvSpPr>
            <p:cNvPr id="19" name="Rectangle: Rounded Corners 18">
              <a:extLst>
                <a:ext uri="{FF2B5EF4-FFF2-40B4-BE49-F238E27FC236}">
                  <a16:creationId xmlns:a16="http://schemas.microsoft.com/office/drawing/2014/main" id="{67DBC7D6-72C7-B61E-20DD-AA5482CD8FA7}"/>
                </a:ext>
              </a:extLst>
            </p:cNvPr>
            <p:cNvSpPr/>
            <p:nvPr/>
          </p:nvSpPr>
          <p:spPr>
            <a:xfrm>
              <a:off x="3089704" y="4421533"/>
              <a:ext cx="1231283" cy="503470"/>
            </a:xfrm>
            <a:prstGeom prst="roundRect">
              <a:avLst/>
            </a:prstGeom>
            <a:noFill/>
            <a:ln w="25400" cap="flat" cmpd="sng" algn="ctr">
              <a:solidFill>
                <a:schemeClr val="accent6"/>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sp>
          <p:nvSpPr>
            <p:cNvPr id="24" name="Rectangle 23">
              <a:extLst>
                <a:ext uri="{FF2B5EF4-FFF2-40B4-BE49-F238E27FC236}">
                  <a16:creationId xmlns:a16="http://schemas.microsoft.com/office/drawing/2014/main" id="{9A392856-9C76-E8E0-7356-6DCAE67B9022}"/>
                </a:ext>
              </a:extLst>
            </p:cNvPr>
            <p:cNvSpPr/>
            <p:nvPr/>
          </p:nvSpPr>
          <p:spPr>
            <a:xfrm>
              <a:off x="3847682" y="3335093"/>
              <a:ext cx="1789187" cy="596740"/>
            </a:xfrm>
            <a:prstGeom prst="rect">
              <a:avLst/>
            </a:prstGeom>
            <a:solidFill>
              <a:srgbClr val="46BFE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Access the Open Event you have received from Infineum</a:t>
              </a:r>
            </a:p>
          </p:txBody>
        </p:sp>
      </p:grpSp>
      <p:grpSp>
        <p:nvGrpSpPr>
          <p:cNvPr id="21" name="Group 20">
            <a:extLst>
              <a:ext uri="{FF2B5EF4-FFF2-40B4-BE49-F238E27FC236}">
                <a16:creationId xmlns:a16="http://schemas.microsoft.com/office/drawing/2014/main" id="{6C49E7E2-1EBB-F21F-DE6E-147C370244CD}"/>
              </a:ext>
            </a:extLst>
          </p:cNvPr>
          <p:cNvGrpSpPr/>
          <p:nvPr/>
        </p:nvGrpSpPr>
        <p:grpSpPr>
          <a:xfrm>
            <a:off x="9060097" y="3335093"/>
            <a:ext cx="2141195" cy="1589910"/>
            <a:chOff x="9060097" y="3335093"/>
            <a:chExt cx="2141195" cy="1589910"/>
          </a:xfrm>
        </p:grpSpPr>
        <p:sp>
          <p:nvSpPr>
            <p:cNvPr id="6" name="Rectangle: Rounded Corners 5">
              <a:extLst>
                <a:ext uri="{FF2B5EF4-FFF2-40B4-BE49-F238E27FC236}">
                  <a16:creationId xmlns:a16="http://schemas.microsoft.com/office/drawing/2014/main" id="{0DE0EB8B-9745-8600-4AEB-49B3AF565774}"/>
                </a:ext>
              </a:extLst>
            </p:cNvPr>
            <p:cNvSpPr/>
            <p:nvPr/>
          </p:nvSpPr>
          <p:spPr>
            <a:xfrm>
              <a:off x="9060097" y="4124966"/>
              <a:ext cx="1022594" cy="800037"/>
            </a:xfrm>
            <a:prstGeom prst="roundRect">
              <a:avLst>
                <a:gd name="adj" fmla="val 8831"/>
              </a:avLst>
            </a:prstGeom>
            <a:noFill/>
            <a:ln w="25400" cap="flat" cmpd="sng" algn="ctr">
              <a:solidFill>
                <a:schemeClr val="accent6"/>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sp>
          <p:nvSpPr>
            <p:cNvPr id="25" name="Arrow: Down 24">
              <a:extLst>
                <a:ext uri="{FF2B5EF4-FFF2-40B4-BE49-F238E27FC236}">
                  <a16:creationId xmlns:a16="http://schemas.microsoft.com/office/drawing/2014/main" id="{6EBD91C6-EC5F-3634-F965-F08B5F041AA8}"/>
                </a:ext>
              </a:extLst>
            </p:cNvPr>
            <p:cNvSpPr/>
            <p:nvPr/>
          </p:nvSpPr>
          <p:spPr>
            <a:xfrm rot="13723657" flipV="1">
              <a:off x="9977930" y="3614832"/>
              <a:ext cx="182880" cy="1323070"/>
            </a:xfrm>
            <a:prstGeom prst="downArrow">
              <a:avLst/>
            </a:prstGeom>
            <a:solidFill>
              <a:schemeClr val="accent2"/>
            </a:solidFill>
            <a:ln w="12700" cap="flat" cmpd="sng" algn="ctr">
              <a:noFill/>
              <a:prstDash val="solid"/>
              <a:miter lim="800000"/>
            </a:ln>
            <a:effectLst/>
            <a:extLst>
              <a:ext uri="{91240B29-F687-4F45-9708-019B960494DF}">
                <a14:hiddenLine xmlns:a14="http://schemas.microsoft.com/office/drawing/2010/main" w="12700" cap="flat" cmpd="sng" algn="ctr">
                  <a:solidFill>
                    <a:schemeClr val="dk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sp>
          <p:nvSpPr>
            <p:cNvPr id="23" name="Rectangle 22">
              <a:extLst>
                <a:ext uri="{FF2B5EF4-FFF2-40B4-BE49-F238E27FC236}">
                  <a16:creationId xmlns:a16="http://schemas.microsoft.com/office/drawing/2014/main" id="{E469C0AD-89A3-9283-CD75-6991D0935338}"/>
                </a:ext>
              </a:extLst>
            </p:cNvPr>
            <p:cNvSpPr/>
            <p:nvPr/>
          </p:nvSpPr>
          <p:spPr>
            <a:xfrm>
              <a:off x="10059554" y="3335093"/>
              <a:ext cx="1141738" cy="596740"/>
            </a:xfrm>
            <a:prstGeom prst="rect">
              <a:avLst/>
            </a:prstGeom>
            <a:solidFill>
              <a:srgbClr val="46BFE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Event type will be listed</a:t>
              </a:r>
            </a:p>
          </p:txBody>
        </p:sp>
      </p:grpSp>
      <p:grpSp>
        <p:nvGrpSpPr>
          <p:cNvPr id="9" name="Group 8">
            <a:extLst>
              <a:ext uri="{FF2B5EF4-FFF2-40B4-BE49-F238E27FC236}">
                <a16:creationId xmlns:a16="http://schemas.microsoft.com/office/drawing/2014/main" id="{3F0CB44C-7667-19E7-0628-A59442A1C7F1}"/>
              </a:ext>
            </a:extLst>
          </p:cNvPr>
          <p:cNvGrpSpPr/>
          <p:nvPr/>
        </p:nvGrpSpPr>
        <p:grpSpPr>
          <a:xfrm>
            <a:off x="977153" y="1216857"/>
            <a:ext cx="9140514" cy="840051"/>
            <a:chOff x="977153" y="1216857"/>
            <a:chExt cx="9140514" cy="840051"/>
          </a:xfrm>
        </p:grpSpPr>
        <p:sp>
          <p:nvSpPr>
            <p:cNvPr id="7" name="Rectangle: Rounded Corners 6">
              <a:extLst>
                <a:ext uri="{FF2B5EF4-FFF2-40B4-BE49-F238E27FC236}">
                  <a16:creationId xmlns:a16="http://schemas.microsoft.com/office/drawing/2014/main" id="{98E33B9C-D701-2308-483A-57871CBE7494}"/>
                </a:ext>
              </a:extLst>
            </p:cNvPr>
            <p:cNvSpPr/>
            <p:nvPr/>
          </p:nvSpPr>
          <p:spPr>
            <a:xfrm>
              <a:off x="977153" y="1597041"/>
              <a:ext cx="2106795" cy="459867"/>
            </a:xfrm>
            <a:prstGeom prst="roundRect">
              <a:avLst/>
            </a:prstGeom>
            <a:noFill/>
            <a:ln w="25400" cap="flat" cmpd="sng" algn="ctr">
              <a:solidFill>
                <a:schemeClr val="accent6"/>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sp>
          <p:nvSpPr>
            <p:cNvPr id="13" name="Arrow: Down 12">
              <a:extLst>
                <a:ext uri="{FF2B5EF4-FFF2-40B4-BE49-F238E27FC236}">
                  <a16:creationId xmlns:a16="http://schemas.microsoft.com/office/drawing/2014/main" id="{82C36C23-D540-0E68-8416-442E0105DDA8}"/>
                </a:ext>
              </a:extLst>
            </p:cNvPr>
            <p:cNvSpPr/>
            <p:nvPr/>
          </p:nvSpPr>
          <p:spPr>
            <a:xfrm rot="14285855" flipV="1">
              <a:off x="3000354" y="1161875"/>
              <a:ext cx="272536" cy="740544"/>
            </a:xfrm>
            <a:prstGeom prst="downArrow">
              <a:avLst/>
            </a:prstGeom>
            <a:solidFill>
              <a:schemeClr val="accent2"/>
            </a:solidFill>
            <a:ln w="12700" cap="flat" cmpd="sng" algn="ctr">
              <a:noFill/>
              <a:prstDash val="solid"/>
              <a:miter lim="800000"/>
            </a:ln>
            <a:effectLst/>
            <a:extLst>
              <a:ext uri="{91240B29-F687-4F45-9708-019B960494DF}">
                <a14:hiddenLine xmlns:a14="http://schemas.microsoft.com/office/drawing/2010/main" w="12700" cap="flat" cmpd="sng" algn="ctr">
                  <a:solidFill>
                    <a:schemeClr val="dk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sp>
          <p:nvSpPr>
            <p:cNvPr id="4" name="Rectangle 3">
              <a:extLst>
                <a:ext uri="{FF2B5EF4-FFF2-40B4-BE49-F238E27FC236}">
                  <a16:creationId xmlns:a16="http://schemas.microsoft.com/office/drawing/2014/main" id="{77CD51F5-84AF-3380-BDF4-4F6CD1CC46E1}"/>
                </a:ext>
              </a:extLst>
            </p:cNvPr>
            <p:cNvSpPr/>
            <p:nvPr/>
          </p:nvSpPr>
          <p:spPr>
            <a:xfrm>
              <a:off x="3384243" y="1216857"/>
              <a:ext cx="6733424" cy="388169"/>
            </a:xfrm>
            <a:prstGeom prst="rect">
              <a:avLst/>
            </a:prstGeom>
            <a:solidFill>
              <a:srgbClr val="46BFE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You need to be on the Ariba Proposals and Questionnaires screen to access the sourcing Event</a:t>
              </a:r>
            </a:p>
          </p:txBody>
        </p:sp>
      </p:grpSp>
      <p:grpSp>
        <p:nvGrpSpPr>
          <p:cNvPr id="20" name="Group 19">
            <a:extLst>
              <a:ext uri="{FF2B5EF4-FFF2-40B4-BE49-F238E27FC236}">
                <a16:creationId xmlns:a16="http://schemas.microsoft.com/office/drawing/2014/main" id="{9E211E53-6AB2-6265-6366-EB76DC71E19C}"/>
              </a:ext>
            </a:extLst>
          </p:cNvPr>
          <p:cNvGrpSpPr/>
          <p:nvPr/>
        </p:nvGrpSpPr>
        <p:grpSpPr>
          <a:xfrm>
            <a:off x="6555131" y="3335093"/>
            <a:ext cx="2008594" cy="1588970"/>
            <a:chOff x="6555131" y="3335093"/>
            <a:chExt cx="2008594" cy="1588970"/>
          </a:xfrm>
        </p:grpSpPr>
        <p:sp>
          <p:nvSpPr>
            <p:cNvPr id="14" name="Rectangle: Rounded Corners 13">
              <a:extLst>
                <a:ext uri="{FF2B5EF4-FFF2-40B4-BE49-F238E27FC236}">
                  <a16:creationId xmlns:a16="http://schemas.microsoft.com/office/drawing/2014/main" id="{2E9A88BB-C2DA-3CEA-2591-8B1A961BD663}"/>
                </a:ext>
              </a:extLst>
            </p:cNvPr>
            <p:cNvSpPr/>
            <p:nvPr/>
          </p:nvSpPr>
          <p:spPr>
            <a:xfrm>
              <a:off x="7221668" y="4121839"/>
              <a:ext cx="1294234" cy="802224"/>
            </a:xfrm>
            <a:prstGeom prst="roundRect">
              <a:avLst>
                <a:gd name="adj" fmla="val 11390"/>
              </a:avLst>
            </a:prstGeom>
            <a:noFill/>
            <a:ln w="25400" cap="flat" cmpd="sng" algn="ctr">
              <a:solidFill>
                <a:schemeClr val="accent6"/>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sp>
          <p:nvSpPr>
            <p:cNvPr id="22" name="Arrow: Down 21">
              <a:extLst>
                <a:ext uri="{FF2B5EF4-FFF2-40B4-BE49-F238E27FC236}">
                  <a16:creationId xmlns:a16="http://schemas.microsoft.com/office/drawing/2014/main" id="{4D28EC39-1B65-150D-FF7E-613DF4177BBF}"/>
                </a:ext>
              </a:extLst>
            </p:cNvPr>
            <p:cNvSpPr/>
            <p:nvPr/>
          </p:nvSpPr>
          <p:spPr>
            <a:xfrm rot="10800000" flipV="1">
              <a:off x="7908293" y="3876348"/>
              <a:ext cx="182880" cy="800037"/>
            </a:xfrm>
            <a:prstGeom prst="downArrow">
              <a:avLst/>
            </a:prstGeom>
            <a:solidFill>
              <a:schemeClr val="accent2"/>
            </a:solidFill>
            <a:ln w="12700" cap="flat" cmpd="sng" algn="ctr">
              <a:noFill/>
              <a:prstDash val="solid"/>
              <a:miter lim="800000"/>
            </a:ln>
            <a:effectLst/>
            <a:extLst>
              <a:ext uri="{91240B29-F687-4F45-9708-019B960494DF}">
                <a14:hiddenLine xmlns:a14="http://schemas.microsoft.com/office/drawing/2010/main" w="12700" cap="flat" cmpd="sng" algn="ctr">
                  <a:solidFill>
                    <a:schemeClr val="dk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sp>
          <p:nvSpPr>
            <p:cNvPr id="3" name="Rectangle 2">
              <a:extLst>
                <a:ext uri="{FF2B5EF4-FFF2-40B4-BE49-F238E27FC236}">
                  <a16:creationId xmlns:a16="http://schemas.microsoft.com/office/drawing/2014/main" id="{4F7021A5-149E-B4B8-289D-FF706AF420D6}"/>
                </a:ext>
              </a:extLst>
            </p:cNvPr>
            <p:cNvSpPr/>
            <p:nvPr/>
          </p:nvSpPr>
          <p:spPr>
            <a:xfrm>
              <a:off x="6555131" y="3335093"/>
              <a:ext cx="2008594" cy="596740"/>
            </a:xfrm>
            <a:prstGeom prst="rect">
              <a:avLst/>
            </a:prstGeom>
            <a:solidFill>
              <a:srgbClr val="46BFE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Time remaining to respond will update in real-time </a:t>
              </a:r>
            </a:p>
          </p:txBody>
        </p:sp>
      </p:grpSp>
      <p:sp>
        <p:nvSpPr>
          <p:cNvPr id="10" name="Slide Number Placeholder 9">
            <a:extLst>
              <a:ext uri="{FF2B5EF4-FFF2-40B4-BE49-F238E27FC236}">
                <a16:creationId xmlns:a16="http://schemas.microsoft.com/office/drawing/2014/main" id="{A6828C3D-497C-7A7E-565C-9E4E9C4542CF}"/>
              </a:ext>
            </a:extLst>
          </p:cNvPr>
          <p:cNvSpPr>
            <a:spLocks noGrp="1"/>
          </p:cNvSpPr>
          <p:nvPr>
            <p:ph type="sldNum" sz="quarter" idx="4"/>
          </p:nvPr>
        </p:nvSpPr>
        <p:spPr/>
        <p:txBody>
          <a:bodyPr/>
          <a:lstStyle/>
          <a:p>
            <a:fld id="{177BA3E6-83EC-4E57-9BB6-761507D27DBC}" type="slidenum">
              <a:rPr lang="en-US" smtClean="0"/>
              <a:pPr/>
              <a:t>5</a:t>
            </a:fld>
            <a:endParaRPr lang="en-US" dirty="0"/>
          </a:p>
        </p:txBody>
      </p:sp>
    </p:spTree>
    <p:extLst>
      <p:ext uri="{BB962C8B-B14F-4D97-AF65-F5344CB8AC3E}">
        <p14:creationId xmlns:p14="http://schemas.microsoft.com/office/powerpoint/2010/main" val="52181147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14F53FB1-071C-FFF3-DD83-54B9B6AED43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82793" y="1287697"/>
            <a:ext cx="10026413" cy="5061960"/>
          </a:xfrm>
          <a:prstGeom prst="rect">
            <a:avLst/>
          </a:prstGeom>
          <a:noFill/>
          <a:ln>
            <a:noFill/>
          </a:ln>
        </p:spPr>
      </p:pic>
      <p:sp>
        <p:nvSpPr>
          <p:cNvPr id="2" name="Title 1">
            <a:extLst>
              <a:ext uri="{FF2B5EF4-FFF2-40B4-BE49-F238E27FC236}">
                <a16:creationId xmlns:a16="http://schemas.microsoft.com/office/drawing/2014/main" id="{9B3536A7-AD0B-7C49-5F1B-2DE7F308E453}"/>
              </a:ext>
            </a:extLst>
          </p:cNvPr>
          <p:cNvSpPr>
            <a:spLocks noGrp="1"/>
          </p:cNvSpPr>
          <p:nvPr>
            <p:ph type="ctrTitle"/>
          </p:nvPr>
        </p:nvSpPr>
        <p:spPr>
          <a:xfrm>
            <a:off x="334437" y="597121"/>
            <a:ext cx="9934170" cy="947903"/>
          </a:xfrm>
        </p:spPr>
        <p:txBody>
          <a:bodyPr/>
          <a:lstStyle/>
          <a:p>
            <a:r>
              <a:rPr lang="en-US" b="1" dirty="0"/>
              <a:t>How to respond to the bid</a:t>
            </a:r>
          </a:p>
        </p:txBody>
      </p:sp>
      <p:sp>
        <p:nvSpPr>
          <p:cNvPr id="11" name="Rectangle 10">
            <a:extLst>
              <a:ext uri="{FF2B5EF4-FFF2-40B4-BE49-F238E27FC236}">
                <a16:creationId xmlns:a16="http://schemas.microsoft.com/office/drawing/2014/main" id="{063AB799-89FF-E31B-B1CF-97D95C2B0585}"/>
              </a:ext>
            </a:extLst>
          </p:cNvPr>
          <p:cNvSpPr/>
          <p:nvPr/>
        </p:nvSpPr>
        <p:spPr>
          <a:xfrm>
            <a:off x="410834" y="5175514"/>
            <a:ext cx="4429285" cy="7618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90C"/>
              </a:solidFill>
              <a:effectLst/>
              <a:uLnTx/>
              <a:uFillTx/>
              <a:latin typeface="Century Gothic" panose="020B0502020202020204" pitchFamily="34" charset="0"/>
              <a:ea typeface="+mn-ea"/>
              <a:cs typeface="+mn-cs"/>
            </a:endParaRPr>
          </a:p>
        </p:txBody>
      </p:sp>
      <p:sp>
        <p:nvSpPr>
          <p:cNvPr id="16" name="Rectangle 15">
            <a:extLst>
              <a:ext uri="{FF2B5EF4-FFF2-40B4-BE49-F238E27FC236}">
                <a16:creationId xmlns:a16="http://schemas.microsoft.com/office/drawing/2014/main" id="{573FF130-AEAC-7E86-EDEF-0A69142058BB}"/>
              </a:ext>
            </a:extLst>
          </p:cNvPr>
          <p:cNvSpPr/>
          <p:nvPr/>
        </p:nvSpPr>
        <p:spPr>
          <a:xfrm>
            <a:off x="6992049" y="1983356"/>
            <a:ext cx="4429285" cy="7618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90C"/>
              </a:solidFill>
              <a:effectLst/>
              <a:uLnTx/>
              <a:uFillTx/>
              <a:latin typeface="Century Gothic" panose="020B0502020202020204" pitchFamily="34" charset="0"/>
              <a:ea typeface="+mn-ea"/>
              <a:cs typeface="+mn-cs"/>
            </a:endParaRPr>
          </a:p>
        </p:txBody>
      </p:sp>
      <p:grpSp>
        <p:nvGrpSpPr>
          <p:cNvPr id="6" name="Group 5">
            <a:extLst>
              <a:ext uri="{FF2B5EF4-FFF2-40B4-BE49-F238E27FC236}">
                <a16:creationId xmlns:a16="http://schemas.microsoft.com/office/drawing/2014/main" id="{4C2DFB98-651C-A44C-117A-A03E883CD186}"/>
              </a:ext>
            </a:extLst>
          </p:cNvPr>
          <p:cNvGrpSpPr/>
          <p:nvPr/>
        </p:nvGrpSpPr>
        <p:grpSpPr>
          <a:xfrm>
            <a:off x="2503088" y="2260176"/>
            <a:ext cx="8283389" cy="1454968"/>
            <a:chOff x="2503088" y="2260176"/>
            <a:chExt cx="8283389" cy="1454968"/>
          </a:xfrm>
        </p:grpSpPr>
        <p:sp>
          <p:nvSpPr>
            <p:cNvPr id="21" name="Rectangle: Rounded Corners 20">
              <a:extLst>
                <a:ext uri="{FF2B5EF4-FFF2-40B4-BE49-F238E27FC236}">
                  <a16:creationId xmlns:a16="http://schemas.microsoft.com/office/drawing/2014/main" id="{AAEA587A-BF5D-D07B-75B2-9F408EF13AA5}"/>
                </a:ext>
              </a:extLst>
            </p:cNvPr>
            <p:cNvSpPr/>
            <p:nvPr/>
          </p:nvSpPr>
          <p:spPr>
            <a:xfrm>
              <a:off x="2503088" y="2260176"/>
              <a:ext cx="8283389" cy="393006"/>
            </a:xfrm>
            <a:prstGeom prst="roundRect">
              <a:avLst/>
            </a:prstGeom>
            <a:noFill/>
            <a:ln w="25400" cap="flat" cmpd="sng" algn="ctr">
              <a:solidFill>
                <a:schemeClr val="accent6"/>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sp>
          <p:nvSpPr>
            <p:cNvPr id="8" name="Rectangle 7">
              <a:extLst>
                <a:ext uri="{FF2B5EF4-FFF2-40B4-BE49-F238E27FC236}">
                  <a16:creationId xmlns:a16="http://schemas.microsoft.com/office/drawing/2014/main" id="{27EBEE10-3699-45FE-BD3E-FFAB056EA993}"/>
                </a:ext>
              </a:extLst>
            </p:cNvPr>
            <p:cNvSpPr/>
            <p:nvPr/>
          </p:nvSpPr>
          <p:spPr>
            <a:xfrm>
              <a:off x="4961963" y="3261177"/>
              <a:ext cx="2268071" cy="453967"/>
            </a:xfrm>
            <a:prstGeom prst="rect">
              <a:avLst/>
            </a:prstGeom>
            <a:solidFill>
              <a:srgbClr val="46BFE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Click ‘Review Prerequisites’ to view Event content</a:t>
              </a:r>
            </a:p>
          </p:txBody>
        </p:sp>
        <p:sp>
          <p:nvSpPr>
            <p:cNvPr id="14" name="Rectangle: Rounded Corners 13">
              <a:extLst>
                <a:ext uri="{FF2B5EF4-FFF2-40B4-BE49-F238E27FC236}">
                  <a16:creationId xmlns:a16="http://schemas.microsoft.com/office/drawing/2014/main" id="{2E9A88BB-C2DA-3CEA-2591-8B1A961BD663}"/>
                </a:ext>
              </a:extLst>
            </p:cNvPr>
            <p:cNvSpPr/>
            <p:nvPr/>
          </p:nvSpPr>
          <p:spPr>
            <a:xfrm>
              <a:off x="5189865" y="2731144"/>
              <a:ext cx="1359269" cy="273578"/>
            </a:xfrm>
            <a:prstGeom prst="roundRect">
              <a:avLst/>
            </a:prstGeom>
            <a:noFill/>
            <a:ln w="25400" cap="flat" cmpd="sng" algn="ctr">
              <a:solidFill>
                <a:schemeClr val="accent6"/>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sp>
          <p:nvSpPr>
            <p:cNvPr id="23" name="Arrow: Down 22">
              <a:extLst>
                <a:ext uri="{FF2B5EF4-FFF2-40B4-BE49-F238E27FC236}">
                  <a16:creationId xmlns:a16="http://schemas.microsoft.com/office/drawing/2014/main" id="{CB3E434B-8556-22DA-5995-838D4D67CD1B}"/>
                </a:ext>
              </a:extLst>
            </p:cNvPr>
            <p:cNvSpPr/>
            <p:nvPr/>
          </p:nvSpPr>
          <p:spPr>
            <a:xfrm flipV="1">
              <a:off x="5512042" y="2951479"/>
              <a:ext cx="182880" cy="318061"/>
            </a:xfrm>
            <a:prstGeom prst="downArrow">
              <a:avLst/>
            </a:prstGeom>
            <a:solidFill>
              <a:schemeClr val="accent2"/>
            </a:solidFill>
            <a:ln w="12700" cap="flat" cmpd="sng" algn="ctr">
              <a:noFill/>
              <a:prstDash val="solid"/>
              <a:miter lim="800000"/>
            </a:ln>
            <a:effectLst/>
            <a:extLst>
              <a:ext uri="{91240B29-F687-4F45-9708-019B960494DF}">
                <a14:hiddenLine xmlns:a14="http://schemas.microsoft.com/office/drawing/2010/main" w="12700" cap="flat" cmpd="sng" algn="ctr">
                  <a:solidFill>
                    <a:schemeClr val="dk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grpSp>
      <p:grpSp>
        <p:nvGrpSpPr>
          <p:cNvPr id="4" name="Group 3">
            <a:extLst>
              <a:ext uri="{FF2B5EF4-FFF2-40B4-BE49-F238E27FC236}">
                <a16:creationId xmlns:a16="http://schemas.microsoft.com/office/drawing/2014/main" id="{61BF9A05-3B2C-A58A-ED09-24603D4D7F12}"/>
              </a:ext>
            </a:extLst>
          </p:cNvPr>
          <p:cNvGrpSpPr/>
          <p:nvPr/>
        </p:nvGrpSpPr>
        <p:grpSpPr>
          <a:xfrm>
            <a:off x="10252374" y="2118142"/>
            <a:ext cx="1466622" cy="1408074"/>
            <a:chOff x="10252374" y="2118142"/>
            <a:chExt cx="1466622" cy="1408074"/>
          </a:xfrm>
        </p:grpSpPr>
        <p:sp>
          <p:nvSpPr>
            <p:cNvPr id="12" name="Arrow: Down 11">
              <a:extLst>
                <a:ext uri="{FF2B5EF4-FFF2-40B4-BE49-F238E27FC236}">
                  <a16:creationId xmlns:a16="http://schemas.microsoft.com/office/drawing/2014/main" id="{7C22E35D-332E-BBA0-FA17-9F95CCFA3645}"/>
                </a:ext>
              </a:extLst>
            </p:cNvPr>
            <p:cNvSpPr/>
            <p:nvPr/>
          </p:nvSpPr>
          <p:spPr>
            <a:xfrm rot="9149391">
              <a:off x="10894244" y="2118142"/>
              <a:ext cx="182880" cy="677073"/>
            </a:xfrm>
            <a:prstGeom prst="downArrow">
              <a:avLst/>
            </a:prstGeom>
            <a:solidFill>
              <a:schemeClr val="accent2"/>
            </a:solidFill>
            <a:ln w="12700" cap="flat" cmpd="sng" algn="ctr">
              <a:noFill/>
              <a:prstDash val="solid"/>
              <a:miter lim="800000"/>
            </a:ln>
            <a:effectLst/>
            <a:extLst>
              <a:ext uri="{91240B29-F687-4F45-9708-019B960494DF}">
                <a14:hiddenLine xmlns:a14="http://schemas.microsoft.com/office/drawing/2010/main" w="12700" cap="flat" cmpd="sng" algn="ctr">
                  <a:solidFill>
                    <a:schemeClr val="dk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sp>
          <p:nvSpPr>
            <p:cNvPr id="3" name="Rectangle 2">
              <a:extLst>
                <a:ext uri="{FF2B5EF4-FFF2-40B4-BE49-F238E27FC236}">
                  <a16:creationId xmlns:a16="http://schemas.microsoft.com/office/drawing/2014/main" id="{4F7021A5-149E-B4B8-289D-FF706AF420D6}"/>
                </a:ext>
              </a:extLst>
            </p:cNvPr>
            <p:cNvSpPr/>
            <p:nvPr/>
          </p:nvSpPr>
          <p:spPr>
            <a:xfrm>
              <a:off x="10252374" y="2694801"/>
              <a:ext cx="1466622" cy="831415"/>
            </a:xfrm>
            <a:prstGeom prst="rect">
              <a:avLst/>
            </a:prstGeom>
            <a:solidFill>
              <a:srgbClr val="46BFE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Time remaining to respond will update in real-time </a:t>
              </a:r>
            </a:p>
          </p:txBody>
        </p:sp>
      </p:grpSp>
      <p:sp>
        <p:nvSpPr>
          <p:cNvPr id="5" name="Slide Number Placeholder 4">
            <a:extLst>
              <a:ext uri="{FF2B5EF4-FFF2-40B4-BE49-F238E27FC236}">
                <a16:creationId xmlns:a16="http://schemas.microsoft.com/office/drawing/2014/main" id="{1FEA895B-F8DB-1A3C-A1DE-7EE39646C6EE}"/>
              </a:ext>
            </a:extLst>
          </p:cNvPr>
          <p:cNvSpPr>
            <a:spLocks noGrp="1"/>
          </p:cNvSpPr>
          <p:nvPr>
            <p:ph type="sldNum" sz="quarter" idx="4"/>
          </p:nvPr>
        </p:nvSpPr>
        <p:spPr/>
        <p:txBody>
          <a:bodyPr/>
          <a:lstStyle/>
          <a:p>
            <a:fld id="{177BA3E6-83EC-4E57-9BB6-761507D27DBC}" type="slidenum">
              <a:rPr lang="en-US" smtClean="0"/>
              <a:pPr/>
              <a:t>6</a:t>
            </a:fld>
            <a:endParaRPr lang="en-US" dirty="0"/>
          </a:p>
        </p:txBody>
      </p:sp>
    </p:spTree>
    <p:extLst>
      <p:ext uri="{BB962C8B-B14F-4D97-AF65-F5344CB8AC3E}">
        <p14:creationId xmlns:p14="http://schemas.microsoft.com/office/powerpoint/2010/main" val="286505933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7136E84-C6E7-98B0-59FE-3204EBFDD0D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41662" y="1215911"/>
            <a:ext cx="9091983" cy="5001759"/>
          </a:xfrm>
          <a:prstGeom prst="rect">
            <a:avLst/>
          </a:prstGeom>
          <a:noFill/>
          <a:ln>
            <a:noFill/>
          </a:ln>
        </p:spPr>
      </p:pic>
      <p:sp>
        <p:nvSpPr>
          <p:cNvPr id="2" name="Title 1">
            <a:extLst>
              <a:ext uri="{FF2B5EF4-FFF2-40B4-BE49-F238E27FC236}">
                <a16:creationId xmlns:a16="http://schemas.microsoft.com/office/drawing/2014/main" id="{9B3536A7-AD0B-7C49-5F1B-2DE7F308E453}"/>
              </a:ext>
            </a:extLst>
          </p:cNvPr>
          <p:cNvSpPr>
            <a:spLocks noGrp="1"/>
          </p:cNvSpPr>
          <p:nvPr>
            <p:ph type="ctrTitle"/>
          </p:nvPr>
        </p:nvSpPr>
        <p:spPr>
          <a:xfrm>
            <a:off x="334437" y="597121"/>
            <a:ext cx="9934170" cy="947903"/>
          </a:xfrm>
        </p:spPr>
        <p:txBody>
          <a:bodyPr/>
          <a:lstStyle/>
          <a:p>
            <a:r>
              <a:rPr lang="en-US" b="1"/>
              <a:t>Review and Accept Prerequisite </a:t>
            </a:r>
          </a:p>
        </p:txBody>
      </p:sp>
      <p:sp>
        <p:nvSpPr>
          <p:cNvPr id="11" name="Rectangle 10">
            <a:extLst>
              <a:ext uri="{FF2B5EF4-FFF2-40B4-BE49-F238E27FC236}">
                <a16:creationId xmlns:a16="http://schemas.microsoft.com/office/drawing/2014/main" id="{063AB799-89FF-E31B-B1CF-97D95C2B0585}"/>
              </a:ext>
            </a:extLst>
          </p:cNvPr>
          <p:cNvSpPr/>
          <p:nvPr/>
        </p:nvSpPr>
        <p:spPr>
          <a:xfrm>
            <a:off x="875063" y="5129145"/>
            <a:ext cx="4429285" cy="7618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90C"/>
              </a:solidFill>
              <a:effectLst/>
              <a:uLnTx/>
              <a:uFillTx/>
              <a:latin typeface="Century Gothic" panose="020B0502020202020204" pitchFamily="34" charset="0"/>
              <a:ea typeface="+mn-ea"/>
              <a:cs typeface="+mn-cs"/>
            </a:endParaRPr>
          </a:p>
        </p:txBody>
      </p:sp>
      <p:sp>
        <p:nvSpPr>
          <p:cNvPr id="16" name="Rectangle 15">
            <a:extLst>
              <a:ext uri="{FF2B5EF4-FFF2-40B4-BE49-F238E27FC236}">
                <a16:creationId xmlns:a16="http://schemas.microsoft.com/office/drawing/2014/main" id="{573FF130-AEAC-7E86-EDEF-0A69142058BB}"/>
              </a:ext>
            </a:extLst>
          </p:cNvPr>
          <p:cNvSpPr/>
          <p:nvPr/>
        </p:nvSpPr>
        <p:spPr>
          <a:xfrm>
            <a:off x="7456278" y="1936987"/>
            <a:ext cx="4429285" cy="7618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90C"/>
              </a:solidFill>
              <a:effectLst/>
              <a:uLnTx/>
              <a:uFillTx/>
              <a:latin typeface="Century Gothic" panose="020B0502020202020204" pitchFamily="34" charset="0"/>
              <a:ea typeface="+mn-ea"/>
              <a:cs typeface="+mn-cs"/>
            </a:endParaRPr>
          </a:p>
        </p:txBody>
      </p:sp>
      <p:grpSp>
        <p:nvGrpSpPr>
          <p:cNvPr id="3" name="Group 2">
            <a:extLst>
              <a:ext uri="{FF2B5EF4-FFF2-40B4-BE49-F238E27FC236}">
                <a16:creationId xmlns:a16="http://schemas.microsoft.com/office/drawing/2014/main" id="{FE1CEB9D-DBE0-06A8-5458-B02EBEE10634}"/>
              </a:ext>
            </a:extLst>
          </p:cNvPr>
          <p:cNvGrpSpPr/>
          <p:nvPr/>
        </p:nvGrpSpPr>
        <p:grpSpPr>
          <a:xfrm>
            <a:off x="206876" y="1299882"/>
            <a:ext cx="5889123" cy="1093702"/>
            <a:chOff x="206876" y="1299882"/>
            <a:chExt cx="5889123" cy="1093702"/>
          </a:xfrm>
        </p:grpSpPr>
        <p:sp>
          <p:nvSpPr>
            <p:cNvPr id="19" name="Rectangle: Rounded Corners 18">
              <a:extLst>
                <a:ext uri="{FF2B5EF4-FFF2-40B4-BE49-F238E27FC236}">
                  <a16:creationId xmlns:a16="http://schemas.microsoft.com/office/drawing/2014/main" id="{67DBC7D6-72C7-B61E-20DD-AA5482CD8FA7}"/>
                </a:ext>
              </a:extLst>
            </p:cNvPr>
            <p:cNvSpPr/>
            <p:nvPr/>
          </p:nvSpPr>
          <p:spPr>
            <a:xfrm>
              <a:off x="3639668" y="1299882"/>
              <a:ext cx="2456331" cy="326281"/>
            </a:xfrm>
            <a:prstGeom prst="roundRect">
              <a:avLst/>
            </a:prstGeom>
            <a:noFill/>
            <a:ln w="25400" cap="flat" cmpd="sng" algn="ctr">
              <a:solidFill>
                <a:schemeClr val="accent6"/>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sp>
          <p:nvSpPr>
            <p:cNvPr id="12" name="Arrow: Down 11">
              <a:extLst>
                <a:ext uri="{FF2B5EF4-FFF2-40B4-BE49-F238E27FC236}">
                  <a16:creationId xmlns:a16="http://schemas.microsoft.com/office/drawing/2014/main" id="{7C22E35D-332E-BBA0-FA17-9F95CCFA3645}"/>
                </a:ext>
              </a:extLst>
            </p:cNvPr>
            <p:cNvSpPr/>
            <p:nvPr/>
          </p:nvSpPr>
          <p:spPr>
            <a:xfrm rot="16200000">
              <a:off x="2207159" y="1773213"/>
              <a:ext cx="182880" cy="604852"/>
            </a:xfrm>
            <a:prstGeom prst="downArrow">
              <a:avLst>
                <a:gd name="adj1" fmla="val 50000"/>
                <a:gd name="adj2" fmla="val 75273"/>
              </a:avLst>
            </a:prstGeom>
            <a:solidFill>
              <a:srgbClr val="46BFE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sp>
          <p:nvSpPr>
            <p:cNvPr id="8" name="Rectangle 7">
              <a:extLst>
                <a:ext uri="{FF2B5EF4-FFF2-40B4-BE49-F238E27FC236}">
                  <a16:creationId xmlns:a16="http://schemas.microsoft.com/office/drawing/2014/main" id="{27EBEE10-3699-45FE-BD3E-FFAB056EA993}"/>
                </a:ext>
              </a:extLst>
            </p:cNvPr>
            <p:cNvSpPr/>
            <p:nvPr/>
          </p:nvSpPr>
          <p:spPr>
            <a:xfrm>
              <a:off x="206876" y="1757693"/>
              <a:ext cx="1863634" cy="635891"/>
            </a:xfrm>
            <a:prstGeom prst="rect">
              <a:avLst/>
            </a:prstGeom>
            <a:solidFill>
              <a:srgbClr val="46BFE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Prerequisites need to be accepted prior to participating in the Event</a:t>
              </a:r>
            </a:p>
          </p:txBody>
        </p:sp>
      </p:grpSp>
      <p:grpSp>
        <p:nvGrpSpPr>
          <p:cNvPr id="13" name="Group 12">
            <a:extLst>
              <a:ext uri="{FF2B5EF4-FFF2-40B4-BE49-F238E27FC236}">
                <a16:creationId xmlns:a16="http://schemas.microsoft.com/office/drawing/2014/main" id="{946F1AC1-56BA-0DCE-FD83-B556966D69F6}"/>
              </a:ext>
            </a:extLst>
          </p:cNvPr>
          <p:cNvGrpSpPr/>
          <p:nvPr/>
        </p:nvGrpSpPr>
        <p:grpSpPr>
          <a:xfrm>
            <a:off x="9726229" y="5121349"/>
            <a:ext cx="1141738" cy="1096321"/>
            <a:chOff x="9726229" y="5121349"/>
            <a:chExt cx="1141738" cy="1096321"/>
          </a:xfrm>
        </p:grpSpPr>
        <p:sp>
          <p:nvSpPr>
            <p:cNvPr id="6" name="Rectangle: Rounded Corners 5">
              <a:extLst>
                <a:ext uri="{FF2B5EF4-FFF2-40B4-BE49-F238E27FC236}">
                  <a16:creationId xmlns:a16="http://schemas.microsoft.com/office/drawing/2014/main" id="{0DE0EB8B-9745-8600-4AEB-49B3AF565774}"/>
                </a:ext>
              </a:extLst>
            </p:cNvPr>
            <p:cNvSpPr/>
            <p:nvPr/>
          </p:nvSpPr>
          <p:spPr>
            <a:xfrm>
              <a:off x="9932894" y="5890991"/>
              <a:ext cx="731124" cy="326679"/>
            </a:xfrm>
            <a:prstGeom prst="roundRect">
              <a:avLst>
                <a:gd name="adj" fmla="val 17298"/>
              </a:avLst>
            </a:prstGeom>
            <a:noFill/>
            <a:ln w="25400" cap="flat" cmpd="sng" algn="ctr">
              <a:solidFill>
                <a:schemeClr val="accent6"/>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sp>
          <p:nvSpPr>
            <p:cNvPr id="22" name="Arrow: Down 21">
              <a:extLst>
                <a:ext uri="{FF2B5EF4-FFF2-40B4-BE49-F238E27FC236}">
                  <a16:creationId xmlns:a16="http://schemas.microsoft.com/office/drawing/2014/main" id="{4D28EC39-1B65-150D-FF7E-613DF4177BBF}"/>
                </a:ext>
              </a:extLst>
            </p:cNvPr>
            <p:cNvSpPr/>
            <p:nvPr/>
          </p:nvSpPr>
          <p:spPr>
            <a:xfrm rot="10800000" flipV="1">
              <a:off x="10205658" y="5461564"/>
              <a:ext cx="182880" cy="429427"/>
            </a:xfrm>
            <a:prstGeom prst="downArrow">
              <a:avLst/>
            </a:prstGeom>
            <a:solidFill>
              <a:schemeClr val="accent2"/>
            </a:solidFill>
            <a:ln w="12700" cap="flat" cmpd="sng" algn="ctr">
              <a:noFill/>
              <a:prstDash val="solid"/>
              <a:miter lim="800000"/>
            </a:ln>
            <a:effectLst/>
            <a:extLst>
              <a:ext uri="{91240B29-F687-4F45-9708-019B960494DF}">
                <a14:hiddenLine xmlns:a14="http://schemas.microsoft.com/office/drawing/2010/main" w="12700" cap="flat" cmpd="sng" algn="ctr">
                  <a:solidFill>
                    <a:schemeClr val="dk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sp>
          <p:nvSpPr>
            <p:cNvPr id="23" name="Rectangle 22">
              <a:extLst>
                <a:ext uri="{FF2B5EF4-FFF2-40B4-BE49-F238E27FC236}">
                  <a16:creationId xmlns:a16="http://schemas.microsoft.com/office/drawing/2014/main" id="{E469C0AD-89A3-9283-CD75-6991D0935338}"/>
                </a:ext>
              </a:extLst>
            </p:cNvPr>
            <p:cNvSpPr/>
            <p:nvPr/>
          </p:nvSpPr>
          <p:spPr>
            <a:xfrm>
              <a:off x="9726229" y="5121349"/>
              <a:ext cx="1141738" cy="503600"/>
            </a:xfrm>
            <a:prstGeom prst="rect">
              <a:avLst/>
            </a:prstGeom>
            <a:solidFill>
              <a:srgbClr val="46BFE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Click ‘OK’ to confirm</a:t>
              </a:r>
            </a:p>
          </p:txBody>
        </p:sp>
      </p:grpSp>
      <p:sp>
        <p:nvSpPr>
          <p:cNvPr id="9" name="Rectangle: Rounded Corners 8">
            <a:extLst>
              <a:ext uri="{FF2B5EF4-FFF2-40B4-BE49-F238E27FC236}">
                <a16:creationId xmlns:a16="http://schemas.microsoft.com/office/drawing/2014/main" id="{172F94BF-012A-C78E-A38A-C05D10433AE6}"/>
              </a:ext>
            </a:extLst>
          </p:cNvPr>
          <p:cNvSpPr/>
          <p:nvPr/>
        </p:nvSpPr>
        <p:spPr>
          <a:xfrm>
            <a:off x="3723576" y="1863137"/>
            <a:ext cx="7598848" cy="3115263"/>
          </a:xfrm>
          <a:prstGeom prst="roundRect">
            <a:avLst>
              <a:gd name="adj" fmla="val 961"/>
            </a:avLst>
          </a:prstGeom>
          <a:noFill/>
          <a:ln w="25400" cap="flat" cmpd="sng" algn="ctr">
            <a:solidFill>
              <a:schemeClr val="accent6"/>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grpSp>
        <p:nvGrpSpPr>
          <p:cNvPr id="10" name="Group 9">
            <a:extLst>
              <a:ext uri="{FF2B5EF4-FFF2-40B4-BE49-F238E27FC236}">
                <a16:creationId xmlns:a16="http://schemas.microsoft.com/office/drawing/2014/main" id="{B2BB0C84-ED5A-1162-91EE-0D529A8B63B9}"/>
              </a:ext>
            </a:extLst>
          </p:cNvPr>
          <p:cNvGrpSpPr/>
          <p:nvPr/>
        </p:nvGrpSpPr>
        <p:grpSpPr>
          <a:xfrm>
            <a:off x="647467" y="5126327"/>
            <a:ext cx="4656881" cy="464414"/>
            <a:chOff x="647467" y="5126327"/>
            <a:chExt cx="4656881" cy="464414"/>
          </a:xfrm>
        </p:grpSpPr>
        <p:sp>
          <p:nvSpPr>
            <p:cNvPr id="14" name="Rectangle: Rounded Corners 13">
              <a:extLst>
                <a:ext uri="{FF2B5EF4-FFF2-40B4-BE49-F238E27FC236}">
                  <a16:creationId xmlns:a16="http://schemas.microsoft.com/office/drawing/2014/main" id="{2E9A88BB-C2DA-3CEA-2591-8B1A961BD663}"/>
                </a:ext>
              </a:extLst>
            </p:cNvPr>
            <p:cNvSpPr/>
            <p:nvPr/>
          </p:nvSpPr>
          <p:spPr>
            <a:xfrm>
              <a:off x="3588956" y="5177674"/>
              <a:ext cx="1715392" cy="361723"/>
            </a:xfrm>
            <a:prstGeom prst="roundRect">
              <a:avLst/>
            </a:prstGeom>
            <a:noFill/>
            <a:ln w="25400" cap="flat" cmpd="sng" algn="ctr">
              <a:solidFill>
                <a:schemeClr val="accent6"/>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sp>
          <p:nvSpPr>
            <p:cNvPr id="7" name="Arrow: Down 6">
              <a:extLst>
                <a:ext uri="{FF2B5EF4-FFF2-40B4-BE49-F238E27FC236}">
                  <a16:creationId xmlns:a16="http://schemas.microsoft.com/office/drawing/2014/main" id="{5F2AD29D-4EAD-1ADE-74A5-0705003F2B88}"/>
                </a:ext>
              </a:extLst>
            </p:cNvPr>
            <p:cNvSpPr/>
            <p:nvPr/>
          </p:nvSpPr>
          <p:spPr>
            <a:xfrm rot="16200000">
              <a:off x="3115523" y="4999652"/>
              <a:ext cx="182880" cy="717765"/>
            </a:xfrm>
            <a:prstGeom prst="downArrow">
              <a:avLst>
                <a:gd name="adj1" fmla="val 50000"/>
                <a:gd name="adj2" fmla="val 75273"/>
              </a:avLst>
            </a:prstGeom>
            <a:solidFill>
              <a:schemeClr val="accent2"/>
            </a:solidFill>
            <a:ln w="12700" cap="flat" cmpd="sng" algn="ctr">
              <a:noFill/>
              <a:prstDash val="solid"/>
              <a:miter lim="800000"/>
            </a:ln>
            <a:effectLst/>
            <a:extLst>
              <a:ext uri="{91240B29-F687-4F45-9708-019B960494DF}">
                <a14:hiddenLine xmlns:a14="http://schemas.microsoft.com/office/drawing/2010/main" w="12700" cap="flat" cmpd="sng" algn="ctr">
                  <a:solidFill>
                    <a:schemeClr val="dk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sp>
          <p:nvSpPr>
            <p:cNvPr id="24" name="Rectangle 23">
              <a:extLst>
                <a:ext uri="{FF2B5EF4-FFF2-40B4-BE49-F238E27FC236}">
                  <a16:creationId xmlns:a16="http://schemas.microsoft.com/office/drawing/2014/main" id="{9A392856-9C76-E8E0-7356-6DCAE67B9022}"/>
                </a:ext>
              </a:extLst>
            </p:cNvPr>
            <p:cNvSpPr/>
            <p:nvPr/>
          </p:nvSpPr>
          <p:spPr>
            <a:xfrm>
              <a:off x="647467" y="5126327"/>
              <a:ext cx="2311989" cy="464414"/>
            </a:xfrm>
            <a:prstGeom prst="rect">
              <a:avLst/>
            </a:prstGeom>
            <a:solidFill>
              <a:srgbClr val="46BFE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Review terms of the agreement and select ‘I accept’</a:t>
              </a:r>
            </a:p>
          </p:txBody>
        </p:sp>
      </p:grpSp>
      <p:sp>
        <p:nvSpPr>
          <p:cNvPr id="5" name="Slide Number Placeholder 4">
            <a:extLst>
              <a:ext uri="{FF2B5EF4-FFF2-40B4-BE49-F238E27FC236}">
                <a16:creationId xmlns:a16="http://schemas.microsoft.com/office/drawing/2014/main" id="{9853E1CC-9493-07A4-5DC3-8FE8090BADC7}"/>
              </a:ext>
            </a:extLst>
          </p:cNvPr>
          <p:cNvSpPr>
            <a:spLocks noGrp="1"/>
          </p:cNvSpPr>
          <p:nvPr>
            <p:ph type="sldNum" sz="quarter" idx="4"/>
          </p:nvPr>
        </p:nvSpPr>
        <p:spPr/>
        <p:txBody>
          <a:bodyPr/>
          <a:lstStyle/>
          <a:p>
            <a:fld id="{177BA3E6-83EC-4E57-9BB6-761507D27DBC}" type="slidenum">
              <a:rPr lang="en-US" smtClean="0"/>
              <a:pPr/>
              <a:t>7</a:t>
            </a:fld>
            <a:endParaRPr lang="en-US" dirty="0"/>
          </a:p>
        </p:txBody>
      </p:sp>
    </p:spTree>
    <p:extLst>
      <p:ext uri="{BB962C8B-B14F-4D97-AF65-F5344CB8AC3E}">
        <p14:creationId xmlns:p14="http://schemas.microsoft.com/office/powerpoint/2010/main" val="191274567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8F685C83-1739-635D-E1B5-369134A81FD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82118" y="1149991"/>
            <a:ext cx="9741740" cy="4647960"/>
          </a:xfrm>
          <a:prstGeom prst="rect">
            <a:avLst/>
          </a:prstGeom>
          <a:noFill/>
          <a:ln>
            <a:noFill/>
          </a:ln>
        </p:spPr>
      </p:pic>
      <p:sp>
        <p:nvSpPr>
          <p:cNvPr id="2" name="Title 1">
            <a:extLst>
              <a:ext uri="{FF2B5EF4-FFF2-40B4-BE49-F238E27FC236}">
                <a16:creationId xmlns:a16="http://schemas.microsoft.com/office/drawing/2014/main" id="{9B3536A7-AD0B-7C49-5F1B-2DE7F308E453}"/>
              </a:ext>
            </a:extLst>
          </p:cNvPr>
          <p:cNvSpPr>
            <a:spLocks noGrp="1"/>
          </p:cNvSpPr>
          <p:nvPr>
            <p:ph type="ctrTitle"/>
          </p:nvPr>
        </p:nvSpPr>
        <p:spPr>
          <a:xfrm>
            <a:off x="334437" y="597121"/>
            <a:ext cx="9934170" cy="947903"/>
          </a:xfrm>
        </p:spPr>
        <p:txBody>
          <a:bodyPr/>
          <a:lstStyle/>
          <a:p>
            <a:r>
              <a:rPr lang="en-US" b="1"/>
              <a:t>How to respond to the bid</a:t>
            </a:r>
          </a:p>
        </p:txBody>
      </p:sp>
      <p:sp>
        <p:nvSpPr>
          <p:cNvPr id="11" name="Rectangle 10">
            <a:extLst>
              <a:ext uri="{FF2B5EF4-FFF2-40B4-BE49-F238E27FC236}">
                <a16:creationId xmlns:a16="http://schemas.microsoft.com/office/drawing/2014/main" id="{063AB799-89FF-E31B-B1CF-97D95C2B0585}"/>
              </a:ext>
            </a:extLst>
          </p:cNvPr>
          <p:cNvSpPr/>
          <p:nvPr/>
        </p:nvSpPr>
        <p:spPr>
          <a:xfrm>
            <a:off x="1219838" y="5174116"/>
            <a:ext cx="4429285" cy="7618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90C"/>
              </a:solidFill>
              <a:effectLst/>
              <a:uLnTx/>
              <a:uFillTx/>
              <a:latin typeface="Century Gothic" panose="020B0502020202020204" pitchFamily="34" charset="0"/>
              <a:ea typeface="+mn-ea"/>
              <a:cs typeface="+mn-cs"/>
            </a:endParaRPr>
          </a:p>
        </p:txBody>
      </p:sp>
      <p:grpSp>
        <p:nvGrpSpPr>
          <p:cNvPr id="10" name="Group 8">
            <a:extLst>
              <a:ext uri="{FF2B5EF4-FFF2-40B4-BE49-F238E27FC236}">
                <a16:creationId xmlns:a16="http://schemas.microsoft.com/office/drawing/2014/main" id="{B03845B6-CCA5-B90A-1F2B-EC040385F81B}"/>
              </a:ext>
            </a:extLst>
          </p:cNvPr>
          <p:cNvGrpSpPr/>
          <p:nvPr/>
        </p:nvGrpSpPr>
        <p:grpSpPr>
          <a:xfrm>
            <a:off x="338425" y="1547630"/>
            <a:ext cx="2715905" cy="927464"/>
            <a:chOff x="113572" y="1547630"/>
            <a:chExt cx="2715905" cy="927464"/>
          </a:xfrm>
        </p:grpSpPr>
        <p:sp>
          <p:nvSpPr>
            <p:cNvPr id="6" name="Rectangle: Rounded Corners 5">
              <a:extLst>
                <a:ext uri="{FF2B5EF4-FFF2-40B4-BE49-F238E27FC236}">
                  <a16:creationId xmlns:a16="http://schemas.microsoft.com/office/drawing/2014/main" id="{0DE0EB8B-9745-8600-4AEB-49B3AF565774}"/>
                </a:ext>
              </a:extLst>
            </p:cNvPr>
            <p:cNvSpPr/>
            <p:nvPr/>
          </p:nvSpPr>
          <p:spPr>
            <a:xfrm>
              <a:off x="1717331" y="2067898"/>
              <a:ext cx="1112146" cy="398925"/>
            </a:xfrm>
            <a:prstGeom prst="roundRect">
              <a:avLst>
                <a:gd name="adj" fmla="val 7658"/>
              </a:avLst>
            </a:prstGeom>
            <a:noFill/>
            <a:ln w="25400" cap="flat" cmpd="sng" algn="ctr">
              <a:solidFill>
                <a:schemeClr val="accent6"/>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sp>
          <p:nvSpPr>
            <p:cNvPr id="17" name="Rectangle 16">
              <a:extLst>
                <a:ext uri="{FF2B5EF4-FFF2-40B4-BE49-F238E27FC236}">
                  <a16:creationId xmlns:a16="http://schemas.microsoft.com/office/drawing/2014/main" id="{C4F7D78C-925E-29E6-4C8A-2E1E75CE015F}"/>
                </a:ext>
              </a:extLst>
            </p:cNvPr>
            <p:cNvSpPr/>
            <p:nvPr/>
          </p:nvSpPr>
          <p:spPr>
            <a:xfrm>
              <a:off x="113572" y="1547630"/>
              <a:ext cx="1320495" cy="927464"/>
            </a:xfrm>
            <a:prstGeom prst="rect">
              <a:avLst/>
            </a:prstGeom>
            <a:solidFill>
              <a:srgbClr val="46BFE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Check if you have received any messages from the Buyer</a:t>
              </a:r>
            </a:p>
          </p:txBody>
        </p:sp>
        <p:sp>
          <p:nvSpPr>
            <p:cNvPr id="15" name="Arrow: Down 14">
              <a:extLst>
                <a:ext uri="{FF2B5EF4-FFF2-40B4-BE49-F238E27FC236}">
                  <a16:creationId xmlns:a16="http://schemas.microsoft.com/office/drawing/2014/main" id="{2451D1C6-69F2-CEB7-9009-CCE7901C14C4}"/>
                </a:ext>
              </a:extLst>
            </p:cNvPr>
            <p:cNvSpPr/>
            <p:nvPr/>
          </p:nvSpPr>
          <p:spPr>
            <a:xfrm rot="5400000" flipV="1">
              <a:off x="1410121" y="2157776"/>
              <a:ext cx="182880" cy="350041"/>
            </a:xfrm>
            <a:prstGeom prst="downArrow">
              <a:avLst>
                <a:gd name="adj1" fmla="val 50000"/>
                <a:gd name="adj2" fmla="val 68790"/>
              </a:avLst>
            </a:prstGeom>
            <a:solidFill>
              <a:schemeClr val="accent2"/>
            </a:solidFill>
            <a:ln w="12700" cap="flat" cmpd="sng" algn="ctr">
              <a:noFill/>
              <a:prstDash val="solid"/>
              <a:miter lim="800000"/>
            </a:ln>
            <a:effectLst/>
            <a:extLst>
              <a:ext uri="{91240B29-F687-4F45-9708-019B960494DF}">
                <a14:hiddenLine xmlns:a14="http://schemas.microsoft.com/office/drawing/2010/main" w="12700" cap="flat" cmpd="sng" algn="ctr">
                  <a:solidFill>
                    <a:schemeClr val="dk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grpSp>
      <p:sp>
        <p:nvSpPr>
          <p:cNvPr id="21" name="Rectangle: Rounded Corners 20">
            <a:extLst>
              <a:ext uri="{FF2B5EF4-FFF2-40B4-BE49-F238E27FC236}">
                <a16:creationId xmlns:a16="http://schemas.microsoft.com/office/drawing/2014/main" id="{AAEA587A-BF5D-D07B-75B2-9F408EF13AA5}"/>
              </a:ext>
            </a:extLst>
          </p:cNvPr>
          <p:cNvSpPr/>
          <p:nvPr/>
        </p:nvSpPr>
        <p:spPr>
          <a:xfrm>
            <a:off x="3189434" y="2109345"/>
            <a:ext cx="8150884" cy="3064772"/>
          </a:xfrm>
          <a:prstGeom prst="roundRect">
            <a:avLst>
              <a:gd name="adj" fmla="val 1062"/>
            </a:avLst>
          </a:prstGeom>
          <a:noFill/>
          <a:ln w="25400" cap="flat" cmpd="sng" algn="ctr">
            <a:solidFill>
              <a:schemeClr val="accent6"/>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grpSp>
        <p:nvGrpSpPr>
          <p:cNvPr id="5" name="Group 4">
            <a:extLst>
              <a:ext uri="{FF2B5EF4-FFF2-40B4-BE49-F238E27FC236}">
                <a16:creationId xmlns:a16="http://schemas.microsoft.com/office/drawing/2014/main" id="{0E0E1E6A-362F-79BA-8F0C-58030C3D9E1B}"/>
              </a:ext>
            </a:extLst>
          </p:cNvPr>
          <p:cNvGrpSpPr/>
          <p:nvPr/>
        </p:nvGrpSpPr>
        <p:grpSpPr>
          <a:xfrm>
            <a:off x="6043012" y="1581852"/>
            <a:ext cx="4076853" cy="383308"/>
            <a:chOff x="5818159" y="1581852"/>
            <a:chExt cx="4076853" cy="383308"/>
          </a:xfrm>
        </p:grpSpPr>
        <p:sp>
          <p:nvSpPr>
            <p:cNvPr id="12" name="Arrow: Down 11">
              <a:extLst>
                <a:ext uri="{FF2B5EF4-FFF2-40B4-BE49-F238E27FC236}">
                  <a16:creationId xmlns:a16="http://schemas.microsoft.com/office/drawing/2014/main" id="{7C22E35D-332E-BBA0-FA17-9F95CCFA3645}"/>
                </a:ext>
              </a:extLst>
            </p:cNvPr>
            <p:cNvSpPr/>
            <p:nvPr/>
          </p:nvSpPr>
          <p:spPr>
            <a:xfrm rot="16200000">
              <a:off x="9559977" y="1519512"/>
              <a:ext cx="182880" cy="487191"/>
            </a:xfrm>
            <a:prstGeom prst="downArrow">
              <a:avLst/>
            </a:prstGeom>
            <a:solidFill>
              <a:schemeClr val="accent2"/>
            </a:solidFill>
            <a:ln w="12700" cap="flat" cmpd="sng" algn="ctr">
              <a:noFill/>
              <a:prstDash val="solid"/>
              <a:miter lim="800000"/>
            </a:ln>
            <a:effectLst/>
            <a:extLst>
              <a:ext uri="{91240B29-F687-4F45-9708-019B960494DF}">
                <a14:hiddenLine xmlns:a14="http://schemas.microsoft.com/office/drawing/2010/main" w="12700" cap="flat" cmpd="sng" algn="ctr">
                  <a:solidFill>
                    <a:schemeClr val="dk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sp>
          <p:nvSpPr>
            <p:cNvPr id="3" name="Rectangle 2">
              <a:extLst>
                <a:ext uri="{FF2B5EF4-FFF2-40B4-BE49-F238E27FC236}">
                  <a16:creationId xmlns:a16="http://schemas.microsoft.com/office/drawing/2014/main" id="{4F7021A5-149E-B4B8-289D-FF706AF420D6}"/>
                </a:ext>
              </a:extLst>
            </p:cNvPr>
            <p:cNvSpPr/>
            <p:nvPr/>
          </p:nvSpPr>
          <p:spPr>
            <a:xfrm>
              <a:off x="5818159" y="1581852"/>
              <a:ext cx="3646059" cy="383308"/>
            </a:xfrm>
            <a:prstGeom prst="rect">
              <a:avLst/>
            </a:prstGeom>
            <a:solidFill>
              <a:srgbClr val="46BFE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Time remaining to respond will update in real-time </a:t>
              </a:r>
            </a:p>
          </p:txBody>
        </p:sp>
      </p:grpSp>
      <p:grpSp>
        <p:nvGrpSpPr>
          <p:cNvPr id="18" name="Group 17">
            <a:extLst>
              <a:ext uri="{FF2B5EF4-FFF2-40B4-BE49-F238E27FC236}">
                <a16:creationId xmlns:a16="http://schemas.microsoft.com/office/drawing/2014/main" id="{DC3F908B-FEB1-BC71-A983-6999365D59A6}"/>
              </a:ext>
            </a:extLst>
          </p:cNvPr>
          <p:cNvGrpSpPr/>
          <p:nvPr/>
        </p:nvGrpSpPr>
        <p:grpSpPr>
          <a:xfrm>
            <a:off x="5421580" y="2359970"/>
            <a:ext cx="5304324" cy="2732130"/>
            <a:chOff x="5196727" y="2359970"/>
            <a:chExt cx="5304324" cy="2732130"/>
          </a:xfrm>
        </p:grpSpPr>
        <p:sp>
          <p:nvSpPr>
            <p:cNvPr id="28" name="Arrow: Down 27">
              <a:extLst>
                <a:ext uri="{FF2B5EF4-FFF2-40B4-BE49-F238E27FC236}">
                  <a16:creationId xmlns:a16="http://schemas.microsoft.com/office/drawing/2014/main" id="{CCFBFFB2-1CDC-070A-0568-FEE2ADD6427C}"/>
                </a:ext>
              </a:extLst>
            </p:cNvPr>
            <p:cNvSpPr/>
            <p:nvPr/>
          </p:nvSpPr>
          <p:spPr>
            <a:xfrm rot="7157082" flipV="1">
              <a:off x="7239591" y="1946071"/>
              <a:ext cx="182880" cy="1985949"/>
            </a:xfrm>
            <a:prstGeom prst="downArrow">
              <a:avLst>
                <a:gd name="adj1" fmla="val 50000"/>
                <a:gd name="adj2" fmla="val 96258"/>
              </a:avLst>
            </a:prstGeom>
            <a:solidFill>
              <a:schemeClr val="accent2"/>
            </a:solidFill>
            <a:ln w="12700" cap="flat" cmpd="sng" algn="ctr">
              <a:noFill/>
              <a:prstDash val="solid"/>
              <a:miter lim="800000"/>
            </a:ln>
            <a:effectLst/>
            <a:extLst>
              <a:ext uri="{91240B29-F687-4F45-9708-019B960494DF}">
                <a14:hiddenLine xmlns:a14="http://schemas.microsoft.com/office/drawing/2010/main" w="12700" cap="flat" cmpd="sng" algn="ctr">
                  <a:solidFill>
                    <a:schemeClr val="dk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sp>
          <p:nvSpPr>
            <p:cNvPr id="20" name="Rectangle 19">
              <a:extLst>
                <a:ext uri="{FF2B5EF4-FFF2-40B4-BE49-F238E27FC236}">
                  <a16:creationId xmlns:a16="http://schemas.microsoft.com/office/drawing/2014/main" id="{3BDA3DE1-49F9-A182-8FD3-F50A7FC9AF56}"/>
                </a:ext>
              </a:extLst>
            </p:cNvPr>
            <p:cNvSpPr/>
            <p:nvPr/>
          </p:nvSpPr>
          <p:spPr>
            <a:xfrm>
              <a:off x="5196727" y="2359970"/>
              <a:ext cx="2917664" cy="544966"/>
            </a:xfrm>
            <a:prstGeom prst="rect">
              <a:avLst/>
            </a:prstGeom>
            <a:solidFill>
              <a:srgbClr val="46BFE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Provide a detailed response, and complete all mandatory fields</a:t>
              </a:r>
            </a:p>
          </p:txBody>
        </p:sp>
        <p:sp>
          <p:nvSpPr>
            <p:cNvPr id="31" name="Rectangle: Rounded Corners 30">
              <a:extLst>
                <a:ext uri="{FF2B5EF4-FFF2-40B4-BE49-F238E27FC236}">
                  <a16:creationId xmlns:a16="http://schemas.microsoft.com/office/drawing/2014/main" id="{2390757B-E141-2C33-7507-E5BBCB0F4AC6}"/>
                </a:ext>
              </a:extLst>
            </p:cNvPr>
            <p:cNvSpPr/>
            <p:nvPr/>
          </p:nvSpPr>
          <p:spPr>
            <a:xfrm>
              <a:off x="8314591" y="2694953"/>
              <a:ext cx="2186460" cy="2397147"/>
            </a:xfrm>
            <a:prstGeom prst="roundRect">
              <a:avLst>
                <a:gd name="adj" fmla="val 3063"/>
              </a:avLst>
            </a:prstGeom>
            <a:noFill/>
            <a:ln w="25400" cap="flat" cmpd="sng" algn="ctr">
              <a:solidFill>
                <a:schemeClr val="accent6"/>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grpSp>
      <p:grpSp>
        <p:nvGrpSpPr>
          <p:cNvPr id="24" name="Group 23">
            <a:extLst>
              <a:ext uri="{FF2B5EF4-FFF2-40B4-BE49-F238E27FC236}">
                <a16:creationId xmlns:a16="http://schemas.microsoft.com/office/drawing/2014/main" id="{18EA2FF8-80F8-6C39-2121-7C0849A5CE76}"/>
              </a:ext>
            </a:extLst>
          </p:cNvPr>
          <p:cNvGrpSpPr/>
          <p:nvPr/>
        </p:nvGrpSpPr>
        <p:grpSpPr>
          <a:xfrm>
            <a:off x="3196590" y="5297135"/>
            <a:ext cx="3036232" cy="1076506"/>
            <a:chOff x="2971737" y="5297135"/>
            <a:chExt cx="3036232" cy="1076506"/>
          </a:xfrm>
        </p:grpSpPr>
        <p:sp>
          <p:nvSpPr>
            <p:cNvPr id="19" name="Rectangle: Rounded Corners 18">
              <a:extLst>
                <a:ext uri="{FF2B5EF4-FFF2-40B4-BE49-F238E27FC236}">
                  <a16:creationId xmlns:a16="http://schemas.microsoft.com/office/drawing/2014/main" id="{67DBC7D6-72C7-B61E-20DD-AA5482CD8FA7}"/>
                </a:ext>
              </a:extLst>
            </p:cNvPr>
            <p:cNvSpPr/>
            <p:nvPr/>
          </p:nvSpPr>
          <p:spPr>
            <a:xfrm>
              <a:off x="2971737" y="5297135"/>
              <a:ext cx="1545119" cy="248819"/>
            </a:xfrm>
            <a:prstGeom prst="roundRect">
              <a:avLst/>
            </a:prstGeom>
            <a:noFill/>
            <a:ln w="25400" cap="flat" cmpd="sng" algn="ctr">
              <a:solidFill>
                <a:schemeClr val="accent6"/>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sp>
          <p:nvSpPr>
            <p:cNvPr id="8" name="Rectangle 7">
              <a:extLst>
                <a:ext uri="{FF2B5EF4-FFF2-40B4-BE49-F238E27FC236}">
                  <a16:creationId xmlns:a16="http://schemas.microsoft.com/office/drawing/2014/main" id="{27EBEE10-3699-45FE-BD3E-FFAB056EA993}"/>
                </a:ext>
              </a:extLst>
            </p:cNvPr>
            <p:cNvSpPr/>
            <p:nvPr/>
          </p:nvSpPr>
          <p:spPr>
            <a:xfrm>
              <a:off x="3029974" y="5611794"/>
              <a:ext cx="2977995" cy="761847"/>
            </a:xfrm>
            <a:prstGeom prst="rect">
              <a:avLst/>
            </a:prstGeom>
            <a:solidFill>
              <a:srgbClr val="46BFE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Click ‘Submit Entire Response’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After responding you will have an option to ‘Revise Response’ and ‘Compose Message’ to Buyer </a:t>
              </a:r>
            </a:p>
          </p:txBody>
        </p:sp>
      </p:grpSp>
      <p:grpSp>
        <p:nvGrpSpPr>
          <p:cNvPr id="14" name="Group 13">
            <a:extLst>
              <a:ext uri="{FF2B5EF4-FFF2-40B4-BE49-F238E27FC236}">
                <a16:creationId xmlns:a16="http://schemas.microsoft.com/office/drawing/2014/main" id="{C74E8FEA-F005-8129-7490-B6EA17AAA5BB}"/>
              </a:ext>
            </a:extLst>
          </p:cNvPr>
          <p:cNvGrpSpPr/>
          <p:nvPr/>
        </p:nvGrpSpPr>
        <p:grpSpPr>
          <a:xfrm>
            <a:off x="357600" y="2560636"/>
            <a:ext cx="2696731" cy="1270536"/>
            <a:chOff x="132747" y="2560636"/>
            <a:chExt cx="2696731" cy="1270536"/>
          </a:xfrm>
        </p:grpSpPr>
        <p:sp>
          <p:nvSpPr>
            <p:cNvPr id="13" name="Rectangle: Rounded Corners 12">
              <a:extLst>
                <a:ext uri="{FF2B5EF4-FFF2-40B4-BE49-F238E27FC236}">
                  <a16:creationId xmlns:a16="http://schemas.microsoft.com/office/drawing/2014/main" id="{4E4C0820-29CB-3848-A67A-2E094431D1B5}"/>
                </a:ext>
              </a:extLst>
            </p:cNvPr>
            <p:cNvSpPr/>
            <p:nvPr/>
          </p:nvSpPr>
          <p:spPr>
            <a:xfrm>
              <a:off x="1717332" y="2564376"/>
              <a:ext cx="1112146" cy="1263055"/>
            </a:xfrm>
            <a:prstGeom prst="roundRect">
              <a:avLst>
                <a:gd name="adj" fmla="val 5248"/>
              </a:avLst>
            </a:prstGeom>
            <a:noFill/>
            <a:ln w="25400" cap="flat" cmpd="sng" algn="ctr">
              <a:solidFill>
                <a:schemeClr val="accent6"/>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sp>
          <p:nvSpPr>
            <p:cNvPr id="4" name="Rectangle 3">
              <a:extLst>
                <a:ext uri="{FF2B5EF4-FFF2-40B4-BE49-F238E27FC236}">
                  <a16:creationId xmlns:a16="http://schemas.microsoft.com/office/drawing/2014/main" id="{98284952-A739-FDC3-4293-F16713270750}"/>
                </a:ext>
              </a:extLst>
            </p:cNvPr>
            <p:cNvSpPr/>
            <p:nvPr/>
          </p:nvSpPr>
          <p:spPr>
            <a:xfrm>
              <a:off x="132747" y="2560636"/>
              <a:ext cx="1320495" cy="1270536"/>
            </a:xfrm>
            <a:prstGeom prst="rect">
              <a:avLst/>
            </a:prstGeom>
            <a:solidFill>
              <a:srgbClr val="46BFE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Under ‘Checklist’ you will find the tasks to complete in order to submit the response</a:t>
              </a:r>
            </a:p>
          </p:txBody>
        </p:sp>
        <p:sp>
          <p:nvSpPr>
            <p:cNvPr id="23" name="Arrow: Down 22">
              <a:extLst>
                <a:ext uri="{FF2B5EF4-FFF2-40B4-BE49-F238E27FC236}">
                  <a16:creationId xmlns:a16="http://schemas.microsoft.com/office/drawing/2014/main" id="{56FD2416-0AD9-4DF1-B446-C06D53FDB2F1}"/>
                </a:ext>
              </a:extLst>
            </p:cNvPr>
            <p:cNvSpPr/>
            <p:nvPr/>
          </p:nvSpPr>
          <p:spPr>
            <a:xfrm rot="5400000" flipV="1">
              <a:off x="1410120" y="3020884"/>
              <a:ext cx="182880" cy="350041"/>
            </a:xfrm>
            <a:prstGeom prst="downArrow">
              <a:avLst>
                <a:gd name="adj1" fmla="val 50000"/>
                <a:gd name="adj2" fmla="val 68790"/>
              </a:avLst>
            </a:prstGeom>
            <a:solidFill>
              <a:schemeClr val="accent2"/>
            </a:solidFill>
            <a:ln w="12700" cap="flat" cmpd="sng" algn="ctr">
              <a:noFill/>
              <a:prstDash val="solid"/>
              <a:miter lim="800000"/>
            </a:ln>
            <a:effectLst/>
            <a:extLst>
              <a:ext uri="{91240B29-F687-4F45-9708-019B960494DF}">
                <a14:hiddenLine xmlns:a14="http://schemas.microsoft.com/office/drawing/2010/main" w="12700" cap="flat" cmpd="sng" algn="ctr">
                  <a:solidFill>
                    <a:schemeClr val="dk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grpSp>
      <p:sp>
        <p:nvSpPr>
          <p:cNvPr id="7" name="Slide Number Placeholder 6">
            <a:extLst>
              <a:ext uri="{FF2B5EF4-FFF2-40B4-BE49-F238E27FC236}">
                <a16:creationId xmlns:a16="http://schemas.microsoft.com/office/drawing/2014/main" id="{42957A8E-C9E4-696A-D3B9-7305D2C1BE28}"/>
              </a:ext>
            </a:extLst>
          </p:cNvPr>
          <p:cNvSpPr>
            <a:spLocks noGrp="1"/>
          </p:cNvSpPr>
          <p:nvPr>
            <p:ph type="sldNum" sz="quarter" idx="4"/>
          </p:nvPr>
        </p:nvSpPr>
        <p:spPr/>
        <p:txBody>
          <a:bodyPr/>
          <a:lstStyle/>
          <a:p>
            <a:fld id="{177BA3E6-83EC-4E57-9BB6-761507D27DBC}" type="slidenum">
              <a:rPr lang="en-US" smtClean="0"/>
              <a:pPr/>
              <a:t>8</a:t>
            </a:fld>
            <a:endParaRPr lang="en-US" dirty="0"/>
          </a:p>
        </p:txBody>
      </p:sp>
    </p:spTree>
    <p:extLst>
      <p:ext uri="{BB962C8B-B14F-4D97-AF65-F5344CB8AC3E}">
        <p14:creationId xmlns:p14="http://schemas.microsoft.com/office/powerpoint/2010/main" val="12074125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04CA342-75C8-4395-C071-C2E1D4FFA0B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82415" y="1215626"/>
            <a:ext cx="10641638" cy="5098405"/>
          </a:xfrm>
          <a:prstGeom prst="rect">
            <a:avLst/>
          </a:prstGeom>
          <a:noFill/>
          <a:ln>
            <a:noFill/>
          </a:ln>
        </p:spPr>
      </p:pic>
      <p:sp>
        <p:nvSpPr>
          <p:cNvPr id="2" name="Title 1">
            <a:extLst>
              <a:ext uri="{FF2B5EF4-FFF2-40B4-BE49-F238E27FC236}">
                <a16:creationId xmlns:a16="http://schemas.microsoft.com/office/drawing/2014/main" id="{9B3536A7-AD0B-7C49-5F1B-2DE7F308E453}"/>
              </a:ext>
            </a:extLst>
          </p:cNvPr>
          <p:cNvSpPr>
            <a:spLocks noGrp="1"/>
          </p:cNvSpPr>
          <p:nvPr>
            <p:ph type="ctrTitle"/>
          </p:nvPr>
        </p:nvSpPr>
        <p:spPr>
          <a:xfrm>
            <a:off x="334437" y="597121"/>
            <a:ext cx="9934170" cy="947903"/>
          </a:xfrm>
        </p:spPr>
        <p:txBody>
          <a:bodyPr/>
          <a:lstStyle/>
          <a:p>
            <a:r>
              <a:rPr lang="en-US" b="1" dirty="0"/>
              <a:t>How to respond to the bid</a:t>
            </a:r>
          </a:p>
        </p:txBody>
      </p:sp>
      <p:sp>
        <p:nvSpPr>
          <p:cNvPr id="11" name="Rectangle 10">
            <a:extLst>
              <a:ext uri="{FF2B5EF4-FFF2-40B4-BE49-F238E27FC236}">
                <a16:creationId xmlns:a16="http://schemas.microsoft.com/office/drawing/2014/main" id="{063AB799-89FF-E31B-B1CF-97D95C2B0585}"/>
              </a:ext>
            </a:extLst>
          </p:cNvPr>
          <p:cNvSpPr/>
          <p:nvPr/>
        </p:nvSpPr>
        <p:spPr>
          <a:xfrm>
            <a:off x="515299" y="5219086"/>
            <a:ext cx="4429285" cy="7618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90C"/>
              </a:solidFill>
              <a:effectLst/>
              <a:uLnTx/>
              <a:uFillTx/>
              <a:latin typeface="Century Gothic" panose="020B0502020202020204" pitchFamily="34" charset="0"/>
              <a:ea typeface="+mn-ea"/>
              <a:cs typeface="+mn-cs"/>
            </a:endParaRPr>
          </a:p>
        </p:txBody>
      </p:sp>
      <p:sp>
        <p:nvSpPr>
          <p:cNvPr id="16" name="Rectangle 15">
            <a:extLst>
              <a:ext uri="{FF2B5EF4-FFF2-40B4-BE49-F238E27FC236}">
                <a16:creationId xmlns:a16="http://schemas.microsoft.com/office/drawing/2014/main" id="{573FF130-AEAC-7E86-EDEF-0A69142058BB}"/>
              </a:ext>
            </a:extLst>
          </p:cNvPr>
          <p:cNvSpPr/>
          <p:nvPr/>
        </p:nvSpPr>
        <p:spPr>
          <a:xfrm>
            <a:off x="7096514" y="2026928"/>
            <a:ext cx="4429285" cy="7618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90C"/>
              </a:solidFill>
              <a:effectLst/>
              <a:uLnTx/>
              <a:uFillTx/>
              <a:latin typeface="Century Gothic" panose="020B0502020202020204" pitchFamily="34" charset="0"/>
              <a:ea typeface="+mn-ea"/>
              <a:cs typeface="+mn-cs"/>
            </a:endParaRPr>
          </a:p>
        </p:txBody>
      </p:sp>
      <p:grpSp>
        <p:nvGrpSpPr>
          <p:cNvPr id="10" name="Group 9">
            <a:extLst>
              <a:ext uri="{FF2B5EF4-FFF2-40B4-BE49-F238E27FC236}">
                <a16:creationId xmlns:a16="http://schemas.microsoft.com/office/drawing/2014/main" id="{637E6B3F-C0AE-3904-4B16-77F94750A1A0}"/>
              </a:ext>
            </a:extLst>
          </p:cNvPr>
          <p:cNvGrpSpPr/>
          <p:nvPr/>
        </p:nvGrpSpPr>
        <p:grpSpPr>
          <a:xfrm>
            <a:off x="2052389" y="2268495"/>
            <a:ext cx="9627447" cy="520279"/>
            <a:chOff x="2052389" y="2268495"/>
            <a:chExt cx="9627447" cy="520279"/>
          </a:xfrm>
        </p:grpSpPr>
        <p:sp>
          <p:nvSpPr>
            <p:cNvPr id="21" name="Rectangle: Rounded Corners 20">
              <a:extLst>
                <a:ext uri="{FF2B5EF4-FFF2-40B4-BE49-F238E27FC236}">
                  <a16:creationId xmlns:a16="http://schemas.microsoft.com/office/drawing/2014/main" id="{AAEA587A-BF5D-D07B-75B2-9F408EF13AA5}"/>
                </a:ext>
              </a:extLst>
            </p:cNvPr>
            <p:cNvSpPr/>
            <p:nvPr/>
          </p:nvSpPr>
          <p:spPr>
            <a:xfrm>
              <a:off x="2052389" y="2268495"/>
              <a:ext cx="3683847" cy="520279"/>
            </a:xfrm>
            <a:prstGeom prst="roundRect">
              <a:avLst>
                <a:gd name="adj" fmla="val 12054"/>
              </a:avLst>
            </a:prstGeom>
            <a:noFill/>
            <a:ln w="25400" cap="flat" cmpd="sng" algn="ctr">
              <a:solidFill>
                <a:schemeClr val="accent6"/>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sp>
          <p:nvSpPr>
            <p:cNvPr id="12" name="Arrow: Down 11">
              <a:extLst>
                <a:ext uri="{FF2B5EF4-FFF2-40B4-BE49-F238E27FC236}">
                  <a16:creationId xmlns:a16="http://schemas.microsoft.com/office/drawing/2014/main" id="{7C22E35D-332E-BBA0-FA17-9F95CCFA3645}"/>
                </a:ext>
              </a:extLst>
            </p:cNvPr>
            <p:cNvSpPr/>
            <p:nvPr/>
          </p:nvSpPr>
          <p:spPr>
            <a:xfrm rot="5400000">
              <a:off x="6005479" y="2170252"/>
              <a:ext cx="182880" cy="677073"/>
            </a:xfrm>
            <a:prstGeom prst="downArrow">
              <a:avLst/>
            </a:prstGeom>
            <a:solidFill>
              <a:schemeClr val="accent2"/>
            </a:solidFill>
            <a:ln w="12700" cap="flat" cmpd="sng" algn="ctr">
              <a:noFill/>
              <a:prstDash val="solid"/>
              <a:miter lim="800000"/>
            </a:ln>
            <a:effectLst/>
            <a:extLst>
              <a:ext uri="{91240B29-F687-4F45-9708-019B960494DF}">
                <a14:hiddenLine xmlns:a14="http://schemas.microsoft.com/office/drawing/2010/main" w="12700" cap="flat" cmpd="sng" algn="ctr">
                  <a:solidFill>
                    <a:schemeClr val="dk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sp>
          <p:nvSpPr>
            <p:cNvPr id="3" name="Rectangle 2">
              <a:extLst>
                <a:ext uri="{FF2B5EF4-FFF2-40B4-BE49-F238E27FC236}">
                  <a16:creationId xmlns:a16="http://schemas.microsoft.com/office/drawing/2014/main" id="{4F7021A5-149E-B4B8-289D-FF706AF420D6}"/>
                </a:ext>
              </a:extLst>
            </p:cNvPr>
            <p:cNvSpPr/>
            <p:nvPr/>
          </p:nvSpPr>
          <p:spPr>
            <a:xfrm>
              <a:off x="6398666" y="2320635"/>
              <a:ext cx="5281170" cy="376307"/>
            </a:xfrm>
            <a:prstGeom prst="rect">
              <a:avLst/>
            </a:prstGeom>
            <a:solidFill>
              <a:srgbClr val="46BFE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You will receive confirmation that your response has been submitted</a:t>
              </a:r>
            </a:p>
          </p:txBody>
        </p:sp>
      </p:grpSp>
      <p:grpSp>
        <p:nvGrpSpPr>
          <p:cNvPr id="14" name="Group 13">
            <a:extLst>
              <a:ext uri="{FF2B5EF4-FFF2-40B4-BE49-F238E27FC236}">
                <a16:creationId xmlns:a16="http://schemas.microsoft.com/office/drawing/2014/main" id="{661F8C38-C62C-68E7-4ABF-A1169CFE5B09}"/>
              </a:ext>
            </a:extLst>
          </p:cNvPr>
          <p:cNvGrpSpPr/>
          <p:nvPr/>
        </p:nvGrpSpPr>
        <p:grpSpPr>
          <a:xfrm>
            <a:off x="6839823" y="2985049"/>
            <a:ext cx="4384230" cy="457581"/>
            <a:chOff x="6839823" y="2985049"/>
            <a:chExt cx="4384230" cy="457581"/>
          </a:xfrm>
        </p:grpSpPr>
        <p:sp>
          <p:nvSpPr>
            <p:cNvPr id="31" name="Rectangle: Rounded Corners 30">
              <a:extLst>
                <a:ext uri="{FF2B5EF4-FFF2-40B4-BE49-F238E27FC236}">
                  <a16:creationId xmlns:a16="http://schemas.microsoft.com/office/drawing/2014/main" id="{2390757B-E141-2C33-7507-E5BBCB0F4AC6}"/>
                </a:ext>
              </a:extLst>
            </p:cNvPr>
            <p:cNvSpPr/>
            <p:nvPr/>
          </p:nvSpPr>
          <p:spPr>
            <a:xfrm>
              <a:off x="6839823" y="3061361"/>
              <a:ext cx="1316884" cy="299406"/>
            </a:xfrm>
            <a:prstGeom prst="roundRect">
              <a:avLst>
                <a:gd name="adj" fmla="val 10107"/>
              </a:avLst>
            </a:prstGeom>
            <a:noFill/>
            <a:ln w="25400" cap="flat" cmpd="sng" algn="ctr">
              <a:solidFill>
                <a:schemeClr val="accent6"/>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sp>
          <p:nvSpPr>
            <p:cNvPr id="9" name="Arrow: Down 8">
              <a:extLst>
                <a:ext uri="{FF2B5EF4-FFF2-40B4-BE49-F238E27FC236}">
                  <a16:creationId xmlns:a16="http://schemas.microsoft.com/office/drawing/2014/main" id="{D797DC7C-7C5D-867D-3FB0-CC2208A260A5}"/>
                </a:ext>
              </a:extLst>
            </p:cNvPr>
            <p:cNvSpPr/>
            <p:nvPr/>
          </p:nvSpPr>
          <p:spPr>
            <a:xfrm rot="5400000">
              <a:off x="8476747" y="2802360"/>
              <a:ext cx="182880" cy="822960"/>
            </a:xfrm>
            <a:prstGeom prst="downArrow">
              <a:avLst/>
            </a:prstGeom>
            <a:solidFill>
              <a:schemeClr val="accent2"/>
            </a:solidFill>
            <a:ln w="12700" cap="flat" cmpd="sng" algn="ctr">
              <a:noFill/>
              <a:prstDash val="solid"/>
              <a:miter lim="800000"/>
            </a:ln>
            <a:effectLst/>
            <a:extLst>
              <a:ext uri="{91240B29-F687-4F45-9708-019B960494DF}">
                <a14:hiddenLine xmlns:a14="http://schemas.microsoft.com/office/drawing/2010/main" w="12700" cap="flat" cmpd="sng" algn="ctr">
                  <a:solidFill>
                    <a:schemeClr val="dk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sp>
          <p:nvSpPr>
            <p:cNvPr id="8" name="Rectangle 7">
              <a:extLst>
                <a:ext uri="{FF2B5EF4-FFF2-40B4-BE49-F238E27FC236}">
                  <a16:creationId xmlns:a16="http://schemas.microsoft.com/office/drawing/2014/main" id="{27EBEE10-3699-45FE-BD3E-FFAB056EA993}"/>
                </a:ext>
              </a:extLst>
            </p:cNvPr>
            <p:cNvSpPr/>
            <p:nvPr/>
          </p:nvSpPr>
          <p:spPr>
            <a:xfrm>
              <a:off x="8547804" y="2985049"/>
              <a:ext cx="2676249" cy="457581"/>
            </a:xfrm>
            <a:prstGeom prst="rect">
              <a:avLst/>
            </a:prstGeom>
            <a:solidFill>
              <a:srgbClr val="46BFE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You can still review and edit your response if the Event is still open</a:t>
              </a:r>
            </a:p>
          </p:txBody>
        </p:sp>
      </p:grpSp>
      <p:grpSp>
        <p:nvGrpSpPr>
          <p:cNvPr id="15" name="Group 14">
            <a:extLst>
              <a:ext uri="{FF2B5EF4-FFF2-40B4-BE49-F238E27FC236}">
                <a16:creationId xmlns:a16="http://schemas.microsoft.com/office/drawing/2014/main" id="{6BB9F37C-1A87-4C73-90D8-793634EED206}"/>
              </a:ext>
            </a:extLst>
          </p:cNvPr>
          <p:cNvGrpSpPr/>
          <p:nvPr/>
        </p:nvGrpSpPr>
        <p:grpSpPr>
          <a:xfrm>
            <a:off x="2060793" y="5866284"/>
            <a:ext cx="9288843" cy="412179"/>
            <a:chOff x="2060793" y="5866284"/>
            <a:chExt cx="9288843" cy="412179"/>
          </a:xfrm>
        </p:grpSpPr>
        <p:sp>
          <p:nvSpPr>
            <p:cNvPr id="5" name="Rectangle: Rounded Corners 4">
              <a:extLst>
                <a:ext uri="{FF2B5EF4-FFF2-40B4-BE49-F238E27FC236}">
                  <a16:creationId xmlns:a16="http://schemas.microsoft.com/office/drawing/2014/main" id="{47035143-37B8-D2BB-9A50-EDF0F7826524}"/>
                </a:ext>
              </a:extLst>
            </p:cNvPr>
            <p:cNvSpPr/>
            <p:nvPr/>
          </p:nvSpPr>
          <p:spPr>
            <a:xfrm>
              <a:off x="2060793" y="5907749"/>
              <a:ext cx="1370954" cy="280632"/>
            </a:xfrm>
            <a:prstGeom prst="roundRect">
              <a:avLst>
                <a:gd name="adj" fmla="val 10107"/>
              </a:avLst>
            </a:prstGeom>
            <a:noFill/>
            <a:ln w="25400" cap="flat" cmpd="sng" algn="ctr">
              <a:solidFill>
                <a:schemeClr val="accent6"/>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sp>
          <p:nvSpPr>
            <p:cNvPr id="6" name="Arrow: Down 5">
              <a:extLst>
                <a:ext uri="{FF2B5EF4-FFF2-40B4-BE49-F238E27FC236}">
                  <a16:creationId xmlns:a16="http://schemas.microsoft.com/office/drawing/2014/main" id="{35C191C3-A51C-5FFF-38E6-987DDB750A45}"/>
                </a:ext>
              </a:extLst>
            </p:cNvPr>
            <p:cNvSpPr/>
            <p:nvPr/>
          </p:nvSpPr>
          <p:spPr>
            <a:xfrm rot="5400000">
              <a:off x="3803774" y="5648349"/>
              <a:ext cx="182880" cy="848048"/>
            </a:xfrm>
            <a:prstGeom prst="downArrow">
              <a:avLst/>
            </a:prstGeom>
            <a:solidFill>
              <a:schemeClr val="accent2"/>
            </a:solidFill>
            <a:ln w="12700" cap="flat" cmpd="sng" algn="ctr">
              <a:noFill/>
              <a:prstDash val="solid"/>
              <a:miter lim="800000"/>
            </a:ln>
            <a:effectLst/>
            <a:extLst>
              <a:ext uri="{91240B29-F687-4F45-9708-019B960494DF}">
                <a14:hiddenLine xmlns:a14="http://schemas.microsoft.com/office/drawing/2010/main" w="12700" cap="flat" cmpd="sng" algn="ctr">
                  <a:solidFill>
                    <a:schemeClr val="dk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sp>
          <p:nvSpPr>
            <p:cNvPr id="4" name="Rectangle 3">
              <a:extLst>
                <a:ext uri="{FF2B5EF4-FFF2-40B4-BE49-F238E27FC236}">
                  <a16:creationId xmlns:a16="http://schemas.microsoft.com/office/drawing/2014/main" id="{780C3877-FE17-6912-D2C1-24623252EEAC}"/>
                </a:ext>
              </a:extLst>
            </p:cNvPr>
            <p:cNvSpPr/>
            <p:nvPr/>
          </p:nvSpPr>
          <p:spPr>
            <a:xfrm>
              <a:off x="4184022" y="5866284"/>
              <a:ext cx="7165614" cy="412179"/>
            </a:xfrm>
            <a:prstGeom prst="rect">
              <a:avLst/>
            </a:prstGeom>
            <a:solidFill>
              <a:srgbClr val="46BFE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Click ‘Compose Message’ if you would like to send a message to the Buyer through SAP Ariba</a:t>
              </a:r>
            </a:p>
          </p:txBody>
        </p:sp>
      </p:grpSp>
      <p:sp>
        <p:nvSpPr>
          <p:cNvPr id="13" name="Slide Number Placeholder 12">
            <a:extLst>
              <a:ext uri="{FF2B5EF4-FFF2-40B4-BE49-F238E27FC236}">
                <a16:creationId xmlns:a16="http://schemas.microsoft.com/office/drawing/2014/main" id="{215344BB-2EF4-E92A-E558-5BA617CAFBB8}"/>
              </a:ext>
            </a:extLst>
          </p:cNvPr>
          <p:cNvSpPr>
            <a:spLocks noGrp="1"/>
          </p:cNvSpPr>
          <p:nvPr>
            <p:ph type="sldNum" sz="quarter" idx="4"/>
          </p:nvPr>
        </p:nvSpPr>
        <p:spPr/>
        <p:txBody>
          <a:bodyPr/>
          <a:lstStyle/>
          <a:p>
            <a:fld id="{177BA3E6-83EC-4E57-9BB6-761507D27DBC}" type="slidenum">
              <a:rPr lang="en-US" smtClean="0"/>
              <a:pPr/>
              <a:t>9</a:t>
            </a:fld>
            <a:endParaRPr lang="en-US" dirty="0"/>
          </a:p>
        </p:txBody>
      </p:sp>
    </p:spTree>
    <p:extLst>
      <p:ext uri="{BB962C8B-B14F-4D97-AF65-F5344CB8AC3E}">
        <p14:creationId xmlns:p14="http://schemas.microsoft.com/office/powerpoint/2010/main" val="410726793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D633A12-1DEB-AAFA-606C-69D90712669C}"/>
              </a:ext>
            </a:extLst>
          </p:cNvPr>
          <p:cNvPicPr>
            <a:picLocks noChangeAspect="1"/>
          </p:cNvPicPr>
          <p:nvPr/>
        </p:nvPicPr>
        <p:blipFill>
          <a:blip r:embed="rId3"/>
          <a:stretch>
            <a:fillRect/>
          </a:stretch>
        </p:blipFill>
        <p:spPr>
          <a:xfrm>
            <a:off x="554360" y="1192698"/>
            <a:ext cx="10605553" cy="5189469"/>
          </a:xfrm>
          <a:prstGeom prst="rect">
            <a:avLst/>
          </a:prstGeom>
        </p:spPr>
      </p:pic>
      <p:sp>
        <p:nvSpPr>
          <p:cNvPr id="2" name="Title 1">
            <a:extLst>
              <a:ext uri="{FF2B5EF4-FFF2-40B4-BE49-F238E27FC236}">
                <a16:creationId xmlns:a16="http://schemas.microsoft.com/office/drawing/2014/main" id="{9B3536A7-AD0B-7C49-5F1B-2DE7F308E453}"/>
              </a:ext>
            </a:extLst>
          </p:cNvPr>
          <p:cNvSpPr>
            <a:spLocks noGrp="1"/>
          </p:cNvSpPr>
          <p:nvPr>
            <p:ph type="ctrTitle"/>
          </p:nvPr>
        </p:nvSpPr>
        <p:spPr>
          <a:xfrm>
            <a:off x="334437" y="597121"/>
            <a:ext cx="9934170" cy="947903"/>
          </a:xfrm>
        </p:spPr>
        <p:txBody>
          <a:bodyPr/>
          <a:lstStyle/>
          <a:p>
            <a:r>
              <a:rPr lang="en-US" b="1"/>
              <a:t>How to view different status of the Event</a:t>
            </a:r>
          </a:p>
        </p:txBody>
      </p:sp>
      <p:grpSp>
        <p:nvGrpSpPr>
          <p:cNvPr id="3" name="Group 2">
            <a:extLst>
              <a:ext uri="{FF2B5EF4-FFF2-40B4-BE49-F238E27FC236}">
                <a16:creationId xmlns:a16="http://schemas.microsoft.com/office/drawing/2014/main" id="{F3B48B11-52B3-31EF-3D30-131718C3700D}"/>
              </a:ext>
            </a:extLst>
          </p:cNvPr>
          <p:cNvGrpSpPr/>
          <p:nvPr/>
        </p:nvGrpSpPr>
        <p:grpSpPr>
          <a:xfrm>
            <a:off x="1177950" y="1111132"/>
            <a:ext cx="9883750" cy="482111"/>
            <a:chOff x="1177950" y="1111132"/>
            <a:chExt cx="9883750" cy="482111"/>
          </a:xfrm>
        </p:grpSpPr>
        <p:sp>
          <p:nvSpPr>
            <p:cNvPr id="5" name="Rectangle: Rounded Corners 4">
              <a:extLst>
                <a:ext uri="{FF2B5EF4-FFF2-40B4-BE49-F238E27FC236}">
                  <a16:creationId xmlns:a16="http://schemas.microsoft.com/office/drawing/2014/main" id="{E7CD0D38-33E2-3412-3D18-B27D1CE3657B}"/>
                </a:ext>
              </a:extLst>
            </p:cNvPr>
            <p:cNvSpPr/>
            <p:nvPr/>
          </p:nvSpPr>
          <p:spPr>
            <a:xfrm>
              <a:off x="1177950" y="1165615"/>
              <a:ext cx="1885040" cy="412376"/>
            </a:xfrm>
            <a:prstGeom prst="roundRect">
              <a:avLst/>
            </a:prstGeom>
            <a:noFill/>
            <a:ln w="25400" cap="flat" cmpd="sng" algn="ctr">
              <a:solidFill>
                <a:schemeClr val="accent6"/>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sp>
          <p:nvSpPr>
            <p:cNvPr id="8" name="Arrow: Down 7">
              <a:extLst>
                <a:ext uri="{FF2B5EF4-FFF2-40B4-BE49-F238E27FC236}">
                  <a16:creationId xmlns:a16="http://schemas.microsoft.com/office/drawing/2014/main" id="{F130C8E5-1579-7E89-B31B-30F480C1CFE5}"/>
                </a:ext>
              </a:extLst>
            </p:cNvPr>
            <p:cNvSpPr/>
            <p:nvPr/>
          </p:nvSpPr>
          <p:spPr>
            <a:xfrm rot="16200000" flipV="1">
              <a:off x="3254579" y="1130301"/>
              <a:ext cx="182880" cy="443773"/>
            </a:xfrm>
            <a:prstGeom prst="downArrow">
              <a:avLst/>
            </a:prstGeom>
            <a:solidFill>
              <a:schemeClr val="accent2"/>
            </a:solidFill>
            <a:ln w="12700" cap="flat" cmpd="sng" algn="ctr">
              <a:noFill/>
              <a:prstDash val="solid"/>
              <a:miter lim="800000"/>
            </a:ln>
            <a:effectLst/>
            <a:extLst>
              <a:ext uri="{91240B29-F687-4F45-9708-019B960494DF}">
                <a14:hiddenLine xmlns:a14="http://schemas.microsoft.com/office/drawing/2010/main" w="12700" cap="flat" cmpd="sng" algn="ctr">
                  <a:solidFill>
                    <a:schemeClr val="dk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sp>
          <p:nvSpPr>
            <p:cNvPr id="9" name="Rectangle 8">
              <a:extLst>
                <a:ext uri="{FF2B5EF4-FFF2-40B4-BE49-F238E27FC236}">
                  <a16:creationId xmlns:a16="http://schemas.microsoft.com/office/drawing/2014/main" id="{EE0EB363-0F0A-B75D-73F2-A33A1F6B8B33}"/>
                </a:ext>
              </a:extLst>
            </p:cNvPr>
            <p:cNvSpPr/>
            <p:nvPr/>
          </p:nvSpPr>
          <p:spPr>
            <a:xfrm>
              <a:off x="3567905" y="1111132"/>
              <a:ext cx="7493795" cy="482111"/>
            </a:xfrm>
            <a:prstGeom prst="rect">
              <a:avLst/>
            </a:prstGeom>
            <a:solidFill>
              <a:srgbClr val="46BFE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You need to be on the Ariba Proposals and Questionnaire screen to access the sourcing Events</a:t>
              </a:r>
            </a:p>
          </p:txBody>
        </p:sp>
      </p:grpSp>
      <p:grpSp>
        <p:nvGrpSpPr>
          <p:cNvPr id="7" name="Group 6">
            <a:extLst>
              <a:ext uri="{FF2B5EF4-FFF2-40B4-BE49-F238E27FC236}">
                <a16:creationId xmlns:a16="http://schemas.microsoft.com/office/drawing/2014/main" id="{BCC5B38D-65C5-4F51-FB2C-890C1D582E89}"/>
              </a:ext>
            </a:extLst>
          </p:cNvPr>
          <p:cNvGrpSpPr/>
          <p:nvPr/>
        </p:nvGrpSpPr>
        <p:grpSpPr>
          <a:xfrm>
            <a:off x="3316827" y="2952517"/>
            <a:ext cx="5098452" cy="956641"/>
            <a:chOff x="3316827" y="2952517"/>
            <a:chExt cx="5098452" cy="956641"/>
          </a:xfrm>
        </p:grpSpPr>
        <p:sp>
          <p:nvSpPr>
            <p:cNvPr id="10" name="Rectangle 9">
              <a:extLst>
                <a:ext uri="{FF2B5EF4-FFF2-40B4-BE49-F238E27FC236}">
                  <a16:creationId xmlns:a16="http://schemas.microsoft.com/office/drawing/2014/main" id="{B3EEB61E-7D5F-14BC-74E1-06846F8B15B3}"/>
                </a:ext>
              </a:extLst>
            </p:cNvPr>
            <p:cNvSpPr/>
            <p:nvPr/>
          </p:nvSpPr>
          <p:spPr>
            <a:xfrm>
              <a:off x="3803887" y="2952517"/>
              <a:ext cx="4611392" cy="351337"/>
            </a:xfrm>
            <a:prstGeom prst="rect">
              <a:avLst/>
            </a:prstGeom>
            <a:solidFill>
              <a:srgbClr val="46BFE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Click on ‘Completed Event’ to check the status of your bid</a:t>
              </a:r>
            </a:p>
          </p:txBody>
        </p:sp>
        <p:sp>
          <p:nvSpPr>
            <p:cNvPr id="11" name="Rectangle: Rounded Corners 10">
              <a:extLst>
                <a:ext uri="{FF2B5EF4-FFF2-40B4-BE49-F238E27FC236}">
                  <a16:creationId xmlns:a16="http://schemas.microsoft.com/office/drawing/2014/main" id="{A6AE94B6-FC21-842F-1C52-5BA94BB76DF9}"/>
                </a:ext>
              </a:extLst>
            </p:cNvPr>
            <p:cNvSpPr/>
            <p:nvPr/>
          </p:nvSpPr>
          <p:spPr>
            <a:xfrm>
              <a:off x="3316827" y="3597232"/>
              <a:ext cx="1172886" cy="311926"/>
            </a:xfrm>
            <a:prstGeom prst="roundRect">
              <a:avLst/>
            </a:prstGeom>
            <a:noFill/>
            <a:ln w="25400" cap="flat" cmpd="sng" algn="ctr">
              <a:solidFill>
                <a:schemeClr val="accent6"/>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sp>
          <p:nvSpPr>
            <p:cNvPr id="12" name="Arrow: Down 11">
              <a:extLst>
                <a:ext uri="{FF2B5EF4-FFF2-40B4-BE49-F238E27FC236}">
                  <a16:creationId xmlns:a16="http://schemas.microsoft.com/office/drawing/2014/main" id="{CEDC30D9-5C11-74B8-C5FF-2D9A7E5DCCFE}"/>
                </a:ext>
              </a:extLst>
            </p:cNvPr>
            <p:cNvSpPr/>
            <p:nvPr/>
          </p:nvSpPr>
          <p:spPr>
            <a:xfrm rot="10800000" flipV="1">
              <a:off x="3939028" y="3313690"/>
              <a:ext cx="182881" cy="412376"/>
            </a:xfrm>
            <a:prstGeom prst="downArrow">
              <a:avLst/>
            </a:prstGeom>
            <a:solidFill>
              <a:schemeClr val="accent2"/>
            </a:solidFill>
            <a:ln w="12700" cap="flat" cmpd="sng" algn="ctr">
              <a:noFill/>
              <a:prstDash val="solid"/>
              <a:miter lim="800000"/>
            </a:ln>
            <a:effectLst/>
            <a:extLst>
              <a:ext uri="{91240B29-F687-4F45-9708-019B960494DF}">
                <a14:hiddenLine xmlns:a14="http://schemas.microsoft.com/office/drawing/2010/main" w="12700" cap="flat" cmpd="sng" algn="ctr">
                  <a:solidFill>
                    <a:schemeClr val="dk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grpSp>
      <p:grpSp>
        <p:nvGrpSpPr>
          <p:cNvPr id="14" name="Group 13">
            <a:extLst>
              <a:ext uri="{FF2B5EF4-FFF2-40B4-BE49-F238E27FC236}">
                <a16:creationId xmlns:a16="http://schemas.microsoft.com/office/drawing/2014/main" id="{0ACC938A-ACEC-7A9C-337C-E5C51C22E08F}"/>
              </a:ext>
            </a:extLst>
          </p:cNvPr>
          <p:cNvGrpSpPr/>
          <p:nvPr/>
        </p:nvGrpSpPr>
        <p:grpSpPr>
          <a:xfrm>
            <a:off x="4121909" y="3372100"/>
            <a:ext cx="6591165" cy="2874419"/>
            <a:chOff x="4121909" y="3372100"/>
            <a:chExt cx="6591165" cy="2874419"/>
          </a:xfrm>
        </p:grpSpPr>
        <p:pic>
          <p:nvPicPr>
            <p:cNvPr id="15" name="Picture 14">
              <a:extLst>
                <a:ext uri="{FF2B5EF4-FFF2-40B4-BE49-F238E27FC236}">
                  <a16:creationId xmlns:a16="http://schemas.microsoft.com/office/drawing/2014/main" id="{5AA93D0B-4151-4BF3-90AA-E9D7F384DF21}"/>
                </a:ext>
              </a:extLst>
            </p:cNvPr>
            <p:cNvPicPr>
              <a:picLocks noChangeAspect="1"/>
            </p:cNvPicPr>
            <p:nvPr/>
          </p:nvPicPr>
          <p:blipFill>
            <a:blip r:embed="rId4"/>
            <a:stretch>
              <a:fillRect/>
            </a:stretch>
          </p:blipFill>
          <p:spPr>
            <a:xfrm>
              <a:off x="5294794" y="3372100"/>
              <a:ext cx="5418280" cy="2874419"/>
            </a:xfrm>
            <a:prstGeom prst="rect">
              <a:avLst/>
            </a:prstGeom>
            <a:ln>
              <a:noFill/>
            </a:ln>
            <a:effectLst>
              <a:outerShdw blurRad="292100" dist="139700" dir="2700000" algn="tl" rotWithShape="0">
                <a:schemeClr val="dk1">
                  <a:alpha val="65000"/>
                </a:schemeClr>
              </a:outerShdw>
            </a:effectLst>
          </p:spPr>
        </p:pic>
        <p:sp>
          <p:nvSpPr>
            <p:cNvPr id="13" name="Arrow: Down 12">
              <a:extLst>
                <a:ext uri="{FF2B5EF4-FFF2-40B4-BE49-F238E27FC236}">
                  <a16:creationId xmlns:a16="http://schemas.microsoft.com/office/drawing/2014/main" id="{C4765CFB-9162-6BF9-7AAC-0D5E4E4E1753}"/>
                </a:ext>
              </a:extLst>
            </p:cNvPr>
            <p:cNvSpPr/>
            <p:nvPr/>
          </p:nvSpPr>
          <p:spPr>
            <a:xfrm rot="5400000" flipV="1">
              <a:off x="4616912" y="3441239"/>
              <a:ext cx="182880" cy="1172885"/>
            </a:xfrm>
            <a:prstGeom prst="downArrow">
              <a:avLst/>
            </a:prstGeom>
            <a:solidFill>
              <a:schemeClr val="accent2"/>
            </a:solidFill>
            <a:ln w="12700" cap="flat" cmpd="sng" algn="ctr">
              <a:noFill/>
              <a:prstDash val="solid"/>
              <a:miter lim="800000"/>
            </a:ln>
            <a:effectLst/>
            <a:extLst>
              <a:ext uri="{91240B29-F687-4F45-9708-019B960494DF}">
                <a14:hiddenLine xmlns:a14="http://schemas.microsoft.com/office/drawing/2010/main" w="12700" cap="flat" cmpd="sng" algn="ctr">
                  <a:solidFill>
                    <a:schemeClr val="dk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grpSp>
      <p:sp>
        <p:nvSpPr>
          <p:cNvPr id="4" name="Slide Number Placeholder 3">
            <a:extLst>
              <a:ext uri="{FF2B5EF4-FFF2-40B4-BE49-F238E27FC236}">
                <a16:creationId xmlns:a16="http://schemas.microsoft.com/office/drawing/2014/main" id="{70B2892C-5AF2-9F1F-EF76-BC38470A8F28}"/>
              </a:ext>
            </a:extLst>
          </p:cNvPr>
          <p:cNvSpPr>
            <a:spLocks noGrp="1"/>
          </p:cNvSpPr>
          <p:nvPr>
            <p:ph type="sldNum" sz="quarter" idx="4"/>
          </p:nvPr>
        </p:nvSpPr>
        <p:spPr/>
        <p:txBody>
          <a:bodyPr/>
          <a:lstStyle/>
          <a:p>
            <a:fld id="{177BA3E6-83EC-4E57-9BB6-761507D27DBC}" type="slidenum">
              <a:rPr lang="en-US" smtClean="0"/>
              <a:pPr/>
              <a:t>10</a:t>
            </a:fld>
            <a:endParaRPr lang="en-US" dirty="0"/>
          </a:p>
        </p:txBody>
      </p:sp>
    </p:spTree>
    <p:extLst>
      <p:ext uri="{BB962C8B-B14F-4D97-AF65-F5344CB8AC3E}">
        <p14:creationId xmlns:p14="http://schemas.microsoft.com/office/powerpoint/2010/main" val="55229161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CC143A1-DB8A-1311-108D-FA072AFE5D91}"/>
              </a:ext>
            </a:extLst>
          </p:cNvPr>
          <p:cNvPicPr>
            <a:picLocks noChangeAspect="1"/>
          </p:cNvPicPr>
          <p:nvPr/>
        </p:nvPicPr>
        <p:blipFill>
          <a:blip r:embed="rId3"/>
          <a:stretch>
            <a:fillRect/>
          </a:stretch>
        </p:blipFill>
        <p:spPr>
          <a:xfrm>
            <a:off x="283229" y="1632326"/>
            <a:ext cx="4528367" cy="4678827"/>
          </a:xfrm>
          <a:prstGeom prst="rect">
            <a:avLst/>
          </a:prstGeom>
        </p:spPr>
      </p:pic>
      <p:grpSp>
        <p:nvGrpSpPr>
          <p:cNvPr id="7" name="Group 6">
            <a:extLst>
              <a:ext uri="{FF2B5EF4-FFF2-40B4-BE49-F238E27FC236}">
                <a16:creationId xmlns:a16="http://schemas.microsoft.com/office/drawing/2014/main" id="{AD831704-4592-780A-0F7C-0B2E0F9768C7}"/>
              </a:ext>
            </a:extLst>
          </p:cNvPr>
          <p:cNvGrpSpPr/>
          <p:nvPr/>
        </p:nvGrpSpPr>
        <p:grpSpPr>
          <a:xfrm>
            <a:off x="1318645" y="4853331"/>
            <a:ext cx="4078855" cy="280183"/>
            <a:chOff x="1318645" y="4853331"/>
            <a:chExt cx="4078855" cy="280183"/>
          </a:xfrm>
        </p:grpSpPr>
        <p:sp>
          <p:nvSpPr>
            <p:cNvPr id="13" name="Arrow: Down 12">
              <a:extLst>
                <a:ext uri="{FF2B5EF4-FFF2-40B4-BE49-F238E27FC236}">
                  <a16:creationId xmlns:a16="http://schemas.microsoft.com/office/drawing/2014/main" id="{B3C42AF6-D330-27F9-397C-2F8EDE36B576}"/>
                </a:ext>
              </a:extLst>
            </p:cNvPr>
            <p:cNvSpPr/>
            <p:nvPr/>
          </p:nvSpPr>
          <p:spPr>
            <a:xfrm rot="16200000" flipV="1">
              <a:off x="1501525" y="4719102"/>
              <a:ext cx="182880" cy="548640"/>
            </a:xfrm>
            <a:prstGeom prst="downArrow">
              <a:avLst>
                <a:gd name="adj1" fmla="val 57352"/>
                <a:gd name="adj2" fmla="val 50000"/>
              </a:avLst>
            </a:prstGeom>
            <a:solidFill>
              <a:schemeClr val="accent2"/>
            </a:solidFill>
            <a:ln w="12700" cap="flat" cmpd="sng" algn="ctr">
              <a:noFill/>
              <a:prstDash val="solid"/>
              <a:miter lim="800000"/>
            </a:ln>
            <a:effectLst/>
            <a:extLst>
              <a:ext uri="{91240B29-F687-4F45-9708-019B960494DF}">
                <a14:hiddenLine xmlns:a14="http://schemas.microsoft.com/office/drawing/2010/main" w="12700" cap="flat" cmpd="sng" algn="ctr">
                  <a:solidFill>
                    <a:schemeClr val="dk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sp>
          <p:nvSpPr>
            <p:cNvPr id="12" name="Rectangle 11">
              <a:extLst>
                <a:ext uri="{FF2B5EF4-FFF2-40B4-BE49-F238E27FC236}">
                  <a16:creationId xmlns:a16="http://schemas.microsoft.com/office/drawing/2014/main" id="{C046EDC5-BE2E-60E7-2279-820540ECD93F}"/>
                </a:ext>
              </a:extLst>
            </p:cNvPr>
            <p:cNvSpPr/>
            <p:nvPr/>
          </p:nvSpPr>
          <p:spPr>
            <a:xfrm>
              <a:off x="1847736" y="4853331"/>
              <a:ext cx="3549764" cy="280183"/>
            </a:xfrm>
            <a:prstGeom prst="rect">
              <a:avLst/>
            </a:prstGeom>
            <a:solidFill>
              <a:srgbClr val="46BFE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For more details about this Event, ‘Click Here</a:t>
              </a:r>
              <a:r>
                <a:rPr kumimoji="0" lang="en-US" sz="11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a:t>
              </a:r>
              <a:endParaRPr kumimoji="0" lang="en-US" sz="11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Century Gothic" panose="020B0502020202020204" pitchFamily="34" charset="0"/>
              </a:endParaRPr>
            </a:p>
          </p:txBody>
        </p:sp>
      </p:grpSp>
      <p:grpSp>
        <p:nvGrpSpPr>
          <p:cNvPr id="8" name="Group 7">
            <a:extLst>
              <a:ext uri="{FF2B5EF4-FFF2-40B4-BE49-F238E27FC236}">
                <a16:creationId xmlns:a16="http://schemas.microsoft.com/office/drawing/2014/main" id="{E4E39B0B-FF8E-C4A7-33CE-6A99830F6134}"/>
              </a:ext>
            </a:extLst>
          </p:cNvPr>
          <p:cNvGrpSpPr/>
          <p:nvPr/>
        </p:nvGrpSpPr>
        <p:grpSpPr>
          <a:xfrm>
            <a:off x="5598787" y="1887967"/>
            <a:ext cx="6226808" cy="4298710"/>
            <a:chOff x="5598787" y="1887967"/>
            <a:chExt cx="6226808" cy="4298710"/>
          </a:xfrm>
        </p:grpSpPr>
        <p:pic>
          <p:nvPicPr>
            <p:cNvPr id="15" name="Picture 14">
              <a:extLst>
                <a:ext uri="{FF2B5EF4-FFF2-40B4-BE49-F238E27FC236}">
                  <a16:creationId xmlns:a16="http://schemas.microsoft.com/office/drawing/2014/main" id="{0281EE79-0AB1-A1B6-D8B9-39F9CF715D6A}"/>
                </a:ext>
              </a:extLst>
            </p:cNvPr>
            <p:cNvPicPr>
              <a:picLocks noChangeAspect="1"/>
            </p:cNvPicPr>
            <p:nvPr/>
          </p:nvPicPr>
          <p:blipFill>
            <a:blip r:embed="rId4"/>
            <a:stretch>
              <a:fillRect/>
            </a:stretch>
          </p:blipFill>
          <p:spPr>
            <a:xfrm>
              <a:off x="5598787" y="1887967"/>
              <a:ext cx="6226808" cy="4298710"/>
            </a:xfrm>
            <a:prstGeom prst="rect">
              <a:avLst/>
            </a:prstGeom>
            <a:ln>
              <a:noFill/>
            </a:ln>
            <a:effectLst>
              <a:outerShdw blurRad="292100" dist="139700" dir="2700000" algn="tl" rotWithShape="0">
                <a:schemeClr val="dk1">
                  <a:alpha val="65000"/>
                </a:schemeClr>
              </a:outerShdw>
            </a:effectLst>
          </p:spPr>
        </p:pic>
        <p:sp>
          <p:nvSpPr>
            <p:cNvPr id="17" name="Rectangle: Rounded Corners 16">
              <a:extLst>
                <a:ext uri="{FF2B5EF4-FFF2-40B4-BE49-F238E27FC236}">
                  <a16:creationId xmlns:a16="http://schemas.microsoft.com/office/drawing/2014/main" id="{A2F8A6E1-38D7-F22E-1B82-9E5C772EAE59}"/>
                </a:ext>
              </a:extLst>
            </p:cNvPr>
            <p:cNvSpPr/>
            <p:nvPr/>
          </p:nvSpPr>
          <p:spPr>
            <a:xfrm>
              <a:off x="5624914" y="2624967"/>
              <a:ext cx="1045702" cy="224118"/>
            </a:xfrm>
            <a:prstGeom prst="roundRect">
              <a:avLst/>
            </a:prstGeom>
            <a:noFill/>
            <a:ln w="25400" cap="flat" cmpd="sng" algn="ctr">
              <a:solidFill>
                <a:schemeClr val="accent6"/>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grpSp>
      <p:sp>
        <p:nvSpPr>
          <p:cNvPr id="18" name="Rectangle 17">
            <a:extLst>
              <a:ext uri="{FF2B5EF4-FFF2-40B4-BE49-F238E27FC236}">
                <a16:creationId xmlns:a16="http://schemas.microsoft.com/office/drawing/2014/main" id="{837E783E-5201-3051-AABF-E1EB7CB32EC3}"/>
              </a:ext>
            </a:extLst>
          </p:cNvPr>
          <p:cNvSpPr/>
          <p:nvPr/>
        </p:nvSpPr>
        <p:spPr>
          <a:xfrm>
            <a:off x="1439338" y="1656299"/>
            <a:ext cx="604815" cy="196276"/>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bg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FFFFFF"/>
              </a:solidFill>
              <a:effectLst/>
              <a:uLnTx/>
              <a:uFillTx/>
              <a:latin typeface="Century Gothic" panose="020B0502020202020204" pitchFamily="34" charset="0"/>
              <a:ea typeface="+mn-ea"/>
              <a:cs typeface="Century Gothic" panose="020B0502020202020204" pitchFamily="34" charset="0"/>
            </a:endParaRPr>
          </a:p>
        </p:txBody>
      </p:sp>
      <p:sp>
        <p:nvSpPr>
          <p:cNvPr id="19" name="Rectangle 18">
            <a:extLst>
              <a:ext uri="{FF2B5EF4-FFF2-40B4-BE49-F238E27FC236}">
                <a16:creationId xmlns:a16="http://schemas.microsoft.com/office/drawing/2014/main" id="{678ED767-F302-A61B-BE5B-9B9BA3B76014}"/>
              </a:ext>
            </a:extLst>
          </p:cNvPr>
          <p:cNvSpPr/>
          <p:nvPr/>
        </p:nvSpPr>
        <p:spPr>
          <a:xfrm>
            <a:off x="1847736" y="3621741"/>
            <a:ext cx="465158" cy="103778"/>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bg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srgbClr val="FFFFFF"/>
              </a:solidFill>
              <a:effectLst/>
              <a:uLnTx/>
              <a:uFillTx/>
              <a:latin typeface="Century Gothic" panose="020B0502020202020204" pitchFamily="34" charset="0"/>
              <a:ea typeface="+mn-ea"/>
              <a:cs typeface="Century Gothic" panose="020B0502020202020204" pitchFamily="34" charset="0"/>
            </a:endParaRPr>
          </a:p>
        </p:txBody>
      </p:sp>
      <p:sp>
        <p:nvSpPr>
          <p:cNvPr id="14" name="Rectangle 13">
            <a:extLst>
              <a:ext uri="{FF2B5EF4-FFF2-40B4-BE49-F238E27FC236}">
                <a16:creationId xmlns:a16="http://schemas.microsoft.com/office/drawing/2014/main" id="{FA039049-171B-4B25-B294-CC3CDA9F72BA}"/>
              </a:ext>
            </a:extLst>
          </p:cNvPr>
          <p:cNvSpPr/>
          <p:nvPr/>
        </p:nvSpPr>
        <p:spPr>
          <a:xfrm>
            <a:off x="283229" y="1141573"/>
            <a:ext cx="6597255" cy="432393"/>
          </a:xfrm>
          <a:prstGeom prst="rect">
            <a:avLst/>
          </a:prstGeom>
          <a:solidFill>
            <a:srgbClr val="46BFE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You will receive an email from Infineum confirming you have been awarded the bid</a:t>
            </a:r>
          </a:p>
        </p:txBody>
      </p:sp>
      <p:sp>
        <p:nvSpPr>
          <p:cNvPr id="4" name="Slide Number Placeholder 3">
            <a:extLst>
              <a:ext uri="{FF2B5EF4-FFF2-40B4-BE49-F238E27FC236}">
                <a16:creationId xmlns:a16="http://schemas.microsoft.com/office/drawing/2014/main" id="{763CA534-9D5F-F350-C594-2B7570195457}"/>
              </a:ext>
            </a:extLst>
          </p:cNvPr>
          <p:cNvSpPr>
            <a:spLocks noGrp="1"/>
          </p:cNvSpPr>
          <p:nvPr>
            <p:ph type="sldNum" sz="quarter" idx="4"/>
          </p:nvPr>
        </p:nvSpPr>
        <p:spPr>
          <a:xfrm>
            <a:off x="11233149" y="6406819"/>
            <a:ext cx="593616" cy="366183"/>
          </a:xfrm>
        </p:spPr>
        <p:txBody>
          <a:bodyPr/>
          <a:lstStyle/>
          <a:p>
            <a:fld id="{177BA3E6-83EC-4E57-9BB6-761507D27DBC}" type="slidenum">
              <a:rPr lang="en-US" smtClean="0"/>
              <a:pPr/>
              <a:t>11</a:t>
            </a:fld>
            <a:endParaRPr lang="en-US" dirty="0"/>
          </a:p>
        </p:txBody>
      </p:sp>
      <p:sp>
        <p:nvSpPr>
          <p:cNvPr id="3" name="Title 2">
            <a:extLst>
              <a:ext uri="{FF2B5EF4-FFF2-40B4-BE49-F238E27FC236}">
                <a16:creationId xmlns:a16="http://schemas.microsoft.com/office/drawing/2014/main" id="{0C5DBE2D-B12F-855D-15CF-FDACBC485637}"/>
              </a:ext>
            </a:extLst>
          </p:cNvPr>
          <p:cNvSpPr>
            <a:spLocks noGrp="1"/>
          </p:cNvSpPr>
          <p:nvPr>
            <p:ph type="ctrTitle"/>
          </p:nvPr>
        </p:nvSpPr>
        <p:spPr>
          <a:xfrm>
            <a:off x="334437" y="597121"/>
            <a:ext cx="9934170" cy="947903"/>
          </a:xfrm>
        </p:spPr>
        <p:txBody>
          <a:bodyPr/>
          <a:lstStyle/>
          <a:p>
            <a:r>
              <a:rPr lang="en-US" b="1" dirty="0"/>
              <a:t>How to find out if you won the bid</a:t>
            </a:r>
            <a:br>
              <a:rPr lang="en-US" b="1" dirty="0"/>
            </a:br>
            <a:endParaRPr lang="en-US" b="1" dirty="0"/>
          </a:p>
        </p:txBody>
      </p:sp>
    </p:spTree>
    <p:extLst>
      <p:ext uri="{BB962C8B-B14F-4D97-AF65-F5344CB8AC3E}">
        <p14:creationId xmlns:p14="http://schemas.microsoft.com/office/powerpoint/2010/main" val="86956885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3536A7-AD0B-7C49-5F1B-2DE7F308E453}"/>
              </a:ext>
            </a:extLst>
          </p:cNvPr>
          <p:cNvSpPr>
            <a:spLocks noGrp="1"/>
          </p:cNvSpPr>
          <p:nvPr>
            <p:ph type="ctrTitle"/>
          </p:nvPr>
        </p:nvSpPr>
        <p:spPr>
          <a:xfrm>
            <a:off x="334437" y="597121"/>
            <a:ext cx="9934170" cy="947903"/>
          </a:xfrm>
        </p:spPr>
        <p:txBody>
          <a:bodyPr/>
          <a:lstStyle/>
          <a:p>
            <a:r>
              <a:rPr lang="en-US" b="1"/>
              <a:t>Where to find help</a:t>
            </a:r>
          </a:p>
        </p:txBody>
      </p:sp>
      <p:pic>
        <p:nvPicPr>
          <p:cNvPr id="9" name="Picture 8">
            <a:extLst>
              <a:ext uri="{FF2B5EF4-FFF2-40B4-BE49-F238E27FC236}">
                <a16:creationId xmlns:a16="http://schemas.microsoft.com/office/drawing/2014/main" id="{0F559428-7B7C-E829-546D-D78713E18E88}"/>
              </a:ext>
            </a:extLst>
          </p:cNvPr>
          <p:cNvPicPr>
            <a:picLocks noChangeAspect="1"/>
          </p:cNvPicPr>
          <p:nvPr/>
        </p:nvPicPr>
        <p:blipFill rotWithShape="1">
          <a:blip r:embed="rId2"/>
          <a:srcRect l="29133"/>
          <a:stretch/>
        </p:blipFill>
        <p:spPr>
          <a:xfrm>
            <a:off x="331318" y="2105252"/>
            <a:ext cx="4380787" cy="3460616"/>
          </a:xfrm>
          <a:prstGeom prst="rect">
            <a:avLst/>
          </a:prstGeom>
        </p:spPr>
      </p:pic>
      <p:sp>
        <p:nvSpPr>
          <p:cNvPr id="11" name="Rectangle: Rounded Corners 10">
            <a:extLst>
              <a:ext uri="{FF2B5EF4-FFF2-40B4-BE49-F238E27FC236}">
                <a16:creationId xmlns:a16="http://schemas.microsoft.com/office/drawing/2014/main" id="{499FEFFE-61F2-1BD2-E6A0-E39652C11BAA}"/>
              </a:ext>
            </a:extLst>
          </p:cNvPr>
          <p:cNvSpPr/>
          <p:nvPr/>
        </p:nvSpPr>
        <p:spPr>
          <a:xfrm>
            <a:off x="3882127" y="2091471"/>
            <a:ext cx="705615" cy="595170"/>
          </a:xfrm>
          <a:prstGeom prst="roundRect">
            <a:avLst/>
          </a:prstGeom>
          <a:noFill/>
          <a:ln w="38100" cap="flat" cmpd="sng" algn="ctr">
            <a:solidFill>
              <a:schemeClr val="accent6"/>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pic>
        <p:nvPicPr>
          <p:cNvPr id="7" name="Picture 6">
            <a:extLst>
              <a:ext uri="{FF2B5EF4-FFF2-40B4-BE49-F238E27FC236}">
                <a16:creationId xmlns:a16="http://schemas.microsoft.com/office/drawing/2014/main" id="{F427A73C-A98C-0884-41BE-18EE0FA1C818}"/>
              </a:ext>
            </a:extLst>
          </p:cNvPr>
          <p:cNvPicPr>
            <a:picLocks noChangeAspect="1"/>
          </p:cNvPicPr>
          <p:nvPr/>
        </p:nvPicPr>
        <p:blipFill>
          <a:blip r:embed="rId3"/>
          <a:stretch>
            <a:fillRect/>
          </a:stretch>
        </p:blipFill>
        <p:spPr>
          <a:xfrm>
            <a:off x="4883649" y="2101317"/>
            <a:ext cx="3356446" cy="3817417"/>
          </a:xfrm>
          <a:prstGeom prst="rect">
            <a:avLst/>
          </a:prstGeom>
        </p:spPr>
      </p:pic>
      <p:sp>
        <p:nvSpPr>
          <p:cNvPr id="10" name="Title 1">
            <a:extLst>
              <a:ext uri="{FF2B5EF4-FFF2-40B4-BE49-F238E27FC236}">
                <a16:creationId xmlns:a16="http://schemas.microsoft.com/office/drawing/2014/main" id="{33DB8AFA-BF0C-FBAF-86A7-95BDECDE0B79}"/>
              </a:ext>
            </a:extLst>
          </p:cNvPr>
          <p:cNvSpPr txBox="1">
            <a:spLocks/>
          </p:cNvSpPr>
          <p:nvPr/>
        </p:nvSpPr>
        <p:spPr bwMode="auto">
          <a:xfrm>
            <a:off x="5118205" y="1435981"/>
            <a:ext cx="3512345" cy="126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algn="l" defTabSz="914377" rtl="0" eaLnBrk="1" fontAlgn="base" hangingPunct="1">
              <a:lnSpc>
                <a:spcPct val="90000"/>
              </a:lnSpc>
              <a:spcBef>
                <a:spcPct val="0"/>
              </a:spcBef>
              <a:spcAft>
                <a:spcPct val="0"/>
              </a:spcAft>
              <a:defRPr sz="3200" kern="1200">
                <a:solidFill>
                  <a:schemeClr val="tx1"/>
                </a:solidFill>
                <a:latin typeface="+mj-lt"/>
                <a:ea typeface="+mj-ea"/>
                <a:cs typeface="+mj-cs"/>
              </a:defRPr>
            </a:lvl1pPr>
            <a:lvl2pPr algn="l" defTabSz="914377" rtl="0" eaLnBrk="1" fontAlgn="base" hangingPunct="1">
              <a:lnSpc>
                <a:spcPct val="90000"/>
              </a:lnSpc>
              <a:spcBef>
                <a:spcPct val="0"/>
              </a:spcBef>
              <a:spcAft>
                <a:spcPct val="0"/>
              </a:spcAft>
              <a:defRPr sz="3200">
                <a:solidFill>
                  <a:schemeClr val="tx1"/>
                </a:solidFill>
                <a:latin typeface="Century Gothic" panose="020B0502020202020204" pitchFamily="34" charset="0"/>
              </a:defRPr>
            </a:lvl2pPr>
            <a:lvl3pPr algn="l" defTabSz="914377" rtl="0" eaLnBrk="1" fontAlgn="base" hangingPunct="1">
              <a:lnSpc>
                <a:spcPct val="90000"/>
              </a:lnSpc>
              <a:spcBef>
                <a:spcPct val="0"/>
              </a:spcBef>
              <a:spcAft>
                <a:spcPct val="0"/>
              </a:spcAft>
              <a:defRPr sz="3200">
                <a:solidFill>
                  <a:schemeClr val="tx1"/>
                </a:solidFill>
                <a:latin typeface="Century Gothic" panose="020B0502020202020204" pitchFamily="34" charset="0"/>
              </a:defRPr>
            </a:lvl3pPr>
            <a:lvl4pPr algn="l" defTabSz="914377" rtl="0" eaLnBrk="1" fontAlgn="base" hangingPunct="1">
              <a:lnSpc>
                <a:spcPct val="90000"/>
              </a:lnSpc>
              <a:spcBef>
                <a:spcPct val="0"/>
              </a:spcBef>
              <a:spcAft>
                <a:spcPct val="0"/>
              </a:spcAft>
              <a:defRPr sz="3200">
                <a:solidFill>
                  <a:schemeClr val="tx1"/>
                </a:solidFill>
                <a:latin typeface="Century Gothic" panose="020B0502020202020204" pitchFamily="34" charset="0"/>
              </a:defRPr>
            </a:lvl4pPr>
            <a:lvl5pPr algn="l" defTabSz="914377" rtl="0" eaLnBrk="1" fontAlgn="base" hangingPunct="1">
              <a:lnSpc>
                <a:spcPct val="90000"/>
              </a:lnSpc>
              <a:spcBef>
                <a:spcPct val="0"/>
              </a:spcBef>
              <a:spcAft>
                <a:spcPct val="0"/>
              </a:spcAft>
              <a:defRPr sz="3200">
                <a:solidFill>
                  <a:schemeClr val="tx1"/>
                </a:solidFill>
                <a:latin typeface="Century Gothic" panose="020B0502020202020204" pitchFamily="34" charset="0"/>
              </a:defRPr>
            </a:lvl5pPr>
            <a:lvl6pPr marL="609585" algn="l" defTabSz="914377" rtl="0" eaLnBrk="1" fontAlgn="base" hangingPunct="1">
              <a:lnSpc>
                <a:spcPct val="90000"/>
              </a:lnSpc>
              <a:spcBef>
                <a:spcPct val="0"/>
              </a:spcBef>
              <a:spcAft>
                <a:spcPct val="0"/>
              </a:spcAft>
              <a:defRPr sz="3200">
                <a:solidFill>
                  <a:schemeClr val="tx1"/>
                </a:solidFill>
                <a:latin typeface="Century Gothic" panose="020B0502020202020204" pitchFamily="34" charset="0"/>
              </a:defRPr>
            </a:lvl6pPr>
            <a:lvl7pPr marL="1219170" algn="l" defTabSz="914377" rtl="0" eaLnBrk="1" fontAlgn="base" hangingPunct="1">
              <a:lnSpc>
                <a:spcPct val="90000"/>
              </a:lnSpc>
              <a:spcBef>
                <a:spcPct val="0"/>
              </a:spcBef>
              <a:spcAft>
                <a:spcPct val="0"/>
              </a:spcAft>
              <a:defRPr sz="3200">
                <a:solidFill>
                  <a:schemeClr val="tx1"/>
                </a:solidFill>
                <a:latin typeface="Century Gothic" panose="020B0502020202020204" pitchFamily="34" charset="0"/>
              </a:defRPr>
            </a:lvl7pPr>
            <a:lvl8pPr marL="1828754" algn="l" defTabSz="914377" rtl="0" eaLnBrk="1" fontAlgn="base" hangingPunct="1">
              <a:lnSpc>
                <a:spcPct val="90000"/>
              </a:lnSpc>
              <a:spcBef>
                <a:spcPct val="0"/>
              </a:spcBef>
              <a:spcAft>
                <a:spcPct val="0"/>
              </a:spcAft>
              <a:defRPr sz="3200">
                <a:solidFill>
                  <a:schemeClr val="tx1"/>
                </a:solidFill>
                <a:latin typeface="Century Gothic" panose="020B0502020202020204" pitchFamily="34" charset="0"/>
              </a:defRPr>
            </a:lvl8pPr>
            <a:lvl9pPr marL="2438339" algn="l" defTabSz="914377" rtl="0" eaLnBrk="1" fontAlgn="base" hangingPunct="1">
              <a:lnSpc>
                <a:spcPct val="90000"/>
              </a:lnSpc>
              <a:spcBef>
                <a:spcPct val="0"/>
              </a:spcBef>
              <a:spcAft>
                <a:spcPct val="0"/>
              </a:spcAft>
              <a:defRPr sz="3200">
                <a:solidFill>
                  <a:schemeClr val="tx1"/>
                </a:solidFill>
                <a:latin typeface="Century Gothic" panose="020B0502020202020204" pitchFamily="34" charset="0"/>
              </a:defRPr>
            </a:lvl9pPr>
          </a:lstStyle>
          <a:p>
            <a:pPr marL="0" marR="0" lvl="0" indent="0" algn="l" defTabSz="914377" rtl="0" eaLnBrk="1" fontAlgn="base" latinLnBrk="0" hangingPunct="1">
              <a:lnSpc>
                <a:spcPct val="9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002776"/>
              </a:solidFill>
              <a:effectLst/>
              <a:uLnTx/>
              <a:uFillTx/>
              <a:latin typeface="Century Gothic" panose="020B0502020202020204" pitchFamily="34" charset="0"/>
              <a:ea typeface="+mj-ea"/>
              <a:cs typeface="+mj-cs"/>
            </a:endParaRPr>
          </a:p>
        </p:txBody>
      </p:sp>
      <p:sp>
        <p:nvSpPr>
          <p:cNvPr id="12" name="Rectangle: Rounded Corners 11">
            <a:extLst>
              <a:ext uri="{FF2B5EF4-FFF2-40B4-BE49-F238E27FC236}">
                <a16:creationId xmlns:a16="http://schemas.microsoft.com/office/drawing/2014/main" id="{89FD3CB1-CEE4-0D06-0208-D64924341715}"/>
              </a:ext>
            </a:extLst>
          </p:cNvPr>
          <p:cNvSpPr/>
          <p:nvPr/>
        </p:nvSpPr>
        <p:spPr>
          <a:xfrm>
            <a:off x="4935785" y="3951302"/>
            <a:ext cx="2851571" cy="471994"/>
          </a:xfrm>
          <a:prstGeom prst="roundRect">
            <a:avLst/>
          </a:prstGeom>
          <a:noFill/>
          <a:ln w="38100" cap="flat" cmpd="sng" algn="ctr">
            <a:solidFill>
              <a:schemeClr val="accent6"/>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sp>
        <p:nvSpPr>
          <p:cNvPr id="13" name="Rectangle: Rounded Corners 12">
            <a:extLst>
              <a:ext uri="{FF2B5EF4-FFF2-40B4-BE49-F238E27FC236}">
                <a16:creationId xmlns:a16="http://schemas.microsoft.com/office/drawing/2014/main" id="{E4ADA052-4EC6-74A2-0A92-0DAE0C58DCB9}"/>
              </a:ext>
            </a:extLst>
          </p:cNvPr>
          <p:cNvSpPr/>
          <p:nvPr/>
        </p:nvSpPr>
        <p:spPr>
          <a:xfrm>
            <a:off x="4935785" y="2281929"/>
            <a:ext cx="2911160" cy="829638"/>
          </a:xfrm>
          <a:prstGeom prst="roundRect">
            <a:avLst/>
          </a:prstGeom>
          <a:noFill/>
          <a:ln w="38100" cap="flat" cmpd="sng" algn="ctr">
            <a:solidFill>
              <a:schemeClr val="accent6"/>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sp>
        <p:nvSpPr>
          <p:cNvPr id="6" name="Rectangle 5">
            <a:extLst>
              <a:ext uri="{FF2B5EF4-FFF2-40B4-BE49-F238E27FC236}">
                <a16:creationId xmlns:a16="http://schemas.microsoft.com/office/drawing/2014/main" id="{346FD687-3D5D-132B-1001-A478C9E39307}"/>
              </a:ext>
            </a:extLst>
          </p:cNvPr>
          <p:cNvSpPr/>
          <p:nvPr/>
        </p:nvSpPr>
        <p:spPr>
          <a:xfrm>
            <a:off x="8409447" y="2011884"/>
            <a:ext cx="3279603" cy="39962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85750" marR="0" lvl="0" indent="-285750" algn="l" defTabSz="914400" rtl="0" eaLnBrk="1" fontAlgn="auto" latinLnBrk="0" hangingPunct="1">
              <a:lnSpc>
                <a:spcPct val="150000"/>
              </a:lnSpc>
              <a:spcBef>
                <a:spcPts val="0"/>
              </a:spcBef>
              <a:spcAft>
                <a:spcPts val="0"/>
              </a:spcAft>
              <a:buClrTx/>
              <a:buSzTx/>
              <a:buFont typeface="Century Gothic" panose="020B0502020202020204" pitchFamily="34" charset="0"/>
              <a:buChar char="•"/>
              <a:tabLst/>
              <a:defRPr/>
            </a:pPr>
            <a:r>
              <a:rPr kumimoji="0" lang="en-US" sz="1600" b="0" i="0" u="none" strike="noStrike" kern="1200" cap="none" spc="0" normalizeH="0" baseline="0" noProof="0">
                <a:ln>
                  <a:noFill/>
                </a:ln>
                <a:solidFill>
                  <a:schemeClr val="dk1"/>
                </a:solidFill>
                <a:effectLst/>
                <a:uLnTx/>
                <a:uFillTx/>
                <a:latin typeface="Century Gothic" panose="020B0502020202020204" pitchFamily="34" charset="0"/>
                <a:ea typeface="+mn-ea"/>
                <a:cs typeface="+mn-cs"/>
              </a:rPr>
              <a:t>Supplier account login</a:t>
            </a:r>
          </a:p>
          <a:p>
            <a:pPr marL="285750" marR="0" lvl="0" indent="-285750" algn="l" defTabSz="914400" rtl="0" eaLnBrk="1" fontAlgn="auto" latinLnBrk="0" hangingPunct="1">
              <a:lnSpc>
                <a:spcPct val="150000"/>
              </a:lnSpc>
              <a:spcBef>
                <a:spcPts val="0"/>
              </a:spcBef>
              <a:spcAft>
                <a:spcPts val="0"/>
              </a:spcAft>
              <a:buClrTx/>
              <a:buSzTx/>
              <a:buFont typeface="Century Gothic" panose="020B0502020202020204" pitchFamily="34" charset="0"/>
              <a:buChar char="•"/>
              <a:tabLst/>
              <a:defRPr/>
            </a:pPr>
            <a:r>
              <a:rPr kumimoji="0" lang="en-US" sz="1600" b="0" i="0" u="none" strike="noStrike" kern="1200" cap="none" spc="0" normalizeH="0" baseline="0" noProof="0">
                <a:ln>
                  <a:noFill/>
                </a:ln>
                <a:solidFill>
                  <a:schemeClr val="dk1"/>
                </a:solidFill>
                <a:effectLst/>
                <a:uLnTx/>
                <a:uFillTx/>
                <a:latin typeface="Century Gothic" panose="020B0502020202020204" pitchFamily="34" charset="0"/>
                <a:ea typeface="+mn-ea"/>
                <a:cs typeface="+mn-cs"/>
              </a:rPr>
              <a:t>Forgot username</a:t>
            </a:r>
          </a:p>
          <a:p>
            <a:pPr marL="285750" marR="0" lvl="0" indent="-285750" algn="l" defTabSz="914400" rtl="0" eaLnBrk="1" fontAlgn="auto" latinLnBrk="0" hangingPunct="1">
              <a:lnSpc>
                <a:spcPct val="150000"/>
              </a:lnSpc>
              <a:spcBef>
                <a:spcPts val="0"/>
              </a:spcBef>
              <a:spcAft>
                <a:spcPts val="0"/>
              </a:spcAft>
              <a:buClrTx/>
              <a:buSzTx/>
              <a:buFont typeface="Century Gothic" panose="020B0502020202020204" pitchFamily="34" charset="0"/>
              <a:buChar char="•"/>
              <a:tabLst/>
              <a:defRPr/>
            </a:pPr>
            <a:r>
              <a:rPr kumimoji="0" lang="en-US" sz="1600" b="0" i="0" u="none" strike="noStrike" kern="1200" cap="none" spc="0" normalizeH="0" baseline="0" noProof="0">
                <a:ln>
                  <a:noFill/>
                </a:ln>
                <a:solidFill>
                  <a:schemeClr val="dk1"/>
                </a:solidFill>
                <a:effectLst/>
                <a:uLnTx/>
                <a:uFillTx/>
                <a:latin typeface="Century Gothic" panose="020B0502020202020204" pitchFamily="34" charset="0"/>
                <a:ea typeface="+mn-ea"/>
                <a:cs typeface="+mn-cs"/>
              </a:rPr>
              <a:t>Forgot password</a:t>
            </a:r>
          </a:p>
          <a:p>
            <a:pPr marL="285750" marR="0" lvl="0" indent="-285750" algn="l" defTabSz="914400" rtl="0" eaLnBrk="1" fontAlgn="auto" latinLnBrk="0" hangingPunct="1">
              <a:lnSpc>
                <a:spcPct val="150000"/>
              </a:lnSpc>
              <a:spcBef>
                <a:spcPts val="0"/>
              </a:spcBef>
              <a:spcAft>
                <a:spcPts val="0"/>
              </a:spcAft>
              <a:buClrTx/>
              <a:buSzTx/>
              <a:buFont typeface="Century Gothic" panose="020B0502020202020204" pitchFamily="34" charset="0"/>
              <a:buChar char="•"/>
              <a:tabLst/>
              <a:defRPr/>
            </a:pPr>
            <a:r>
              <a:rPr kumimoji="0" lang="en-US" sz="1600" b="0" i="0" u="none" strike="noStrike" kern="1200" cap="none" spc="0" normalizeH="0" baseline="0" noProof="0">
                <a:ln>
                  <a:noFill/>
                </a:ln>
                <a:solidFill>
                  <a:schemeClr val="dk1"/>
                </a:solidFill>
                <a:effectLst/>
                <a:uLnTx/>
                <a:uFillTx/>
                <a:latin typeface="Century Gothic" panose="020B0502020202020204" pitchFamily="34" charset="0"/>
                <a:ea typeface="+mn-ea"/>
                <a:cs typeface="+mn-cs"/>
              </a:rPr>
              <a:t>Proposals</a:t>
            </a:r>
          </a:p>
          <a:p>
            <a:pPr marL="285750" marR="0" lvl="0" indent="-285750" algn="l" defTabSz="914400" rtl="0" eaLnBrk="1" fontAlgn="auto" latinLnBrk="0" hangingPunct="1">
              <a:lnSpc>
                <a:spcPct val="150000"/>
              </a:lnSpc>
              <a:spcBef>
                <a:spcPts val="0"/>
              </a:spcBef>
              <a:spcAft>
                <a:spcPts val="0"/>
              </a:spcAft>
              <a:buClrTx/>
              <a:buSzTx/>
              <a:buFont typeface="Century Gothic" panose="020B0502020202020204" pitchFamily="34" charset="0"/>
              <a:buChar char="•"/>
              <a:tabLst/>
              <a:defRPr/>
            </a:pPr>
            <a:r>
              <a:rPr kumimoji="0" lang="en-US" sz="1600" b="0" i="0" u="none" strike="noStrike" kern="1200" cap="none" spc="0" normalizeH="0" baseline="0" noProof="0">
                <a:ln>
                  <a:noFill/>
                </a:ln>
                <a:solidFill>
                  <a:schemeClr val="dk1"/>
                </a:solidFill>
                <a:effectLst/>
                <a:uLnTx/>
                <a:uFillTx/>
                <a:latin typeface="Century Gothic" panose="020B0502020202020204" pitchFamily="34" charset="0"/>
                <a:ea typeface="+mn-ea"/>
                <a:cs typeface="+mn-cs"/>
              </a:rPr>
              <a:t>Event participation</a:t>
            </a:r>
          </a:p>
          <a:p>
            <a:pPr marL="285750" marR="0" lvl="0" indent="-285750" algn="l" defTabSz="914400" rtl="0" eaLnBrk="1" fontAlgn="auto" latinLnBrk="0" hangingPunct="1">
              <a:lnSpc>
                <a:spcPct val="150000"/>
              </a:lnSpc>
              <a:spcBef>
                <a:spcPts val="0"/>
              </a:spcBef>
              <a:spcAft>
                <a:spcPts val="0"/>
              </a:spcAft>
              <a:buClrTx/>
              <a:buSzTx/>
              <a:buFont typeface="Century Gothic" panose="020B0502020202020204" pitchFamily="34" charset="0"/>
              <a:buChar char="•"/>
              <a:tabLst/>
              <a:defRPr/>
            </a:pPr>
            <a:r>
              <a:rPr kumimoji="0" lang="en-US" sz="1600" b="0" i="0" u="none" strike="noStrike" kern="1200" cap="none" spc="0" normalizeH="0" baseline="0" noProof="0">
                <a:ln>
                  <a:noFill/>
                </a:ln>
                <a:solidFill>
                  <a:schemeClr val="dk1"/>
                </a:solidFill>
                <a:effectLst/>
                <a:uLnTx/>
                <a:uFillTx/>
                <a:latin typeface="Century Gothic" panose="020B0502020202020204" pitchFamily="34" charset="0"/>
                <a:ea typeface="+mn-ea"/>
                <a:cs typeface="+mn-cs"/>
              </a:rPr>
              <a:t>Sourcing event</a:t>
            </a:r>
          </a:p>
          <a:p>
            <a:pPr marL="285750" marR="0" lvl="0" indent="-285750" algn="l" defTabSz="914400" rtl="0" eaLnBrk="1" fontAlgn="auto" latinLnBrk="0" hangingPunct="1">
              <a:lnSpc>
                <a:spcPct val="150000"/>
              </a:lnSpc>
              <a:spcBef>
                <a:spcPts val="0"/>
              </a:spcBef>
              <a:spcAft>
                <a:spcPts val="0"/>
              </a:spcAft>
              <a:buClrTx/>
              <a:buSzTx/>
              <a:buFont typeface="Century Gothic" panose="020B0502020202020204" pitchFamily="34" charset="0"/>
              <a:buChar char="•"/>
              <a:tabLst/>
              <a:defRPr/>
            </a:pPr>
            <a:r>
              <a:rPr kumimoji="0" lang="en-US" sz="1600" b="0" i="0" u="none" strike="noStrike" kern="1200" cap="none" spc="0" normalizeH="0" baseline="0" noProof="0">
                <a:ln>
                  <a:noFill/>
                </a:ln>
                <a:solidFill>
                  <a:schemeClr val="dk1"/>
                </a:solidFill>
                <a:effectLst/>
                <a:uLnTx/>
                <a:uFillTx/>
                <a:latin typeface="Century Gothic" panose="020B0502020202020204" pitchFamily="34" charset="0"/>
                <a:ea typeface="+mn-ea"/>
                <a:cs typeface="+mn-cs"/>
              </a:rPr>
              <a:t>View award</a:t>
            </a:r>
          </a:p>
          <a:p>
            <a:pPr marL="285750" marR="0" lvl="0" indent="-285750" algn="l" defTabSz="914400" rtl="0" eaLnBrk="1" fontAlgn="auto" latinLnBrk="0" hangingPunct="1">
              <a:lnSpc>
                <a:spcPct val="150000"/>
              </a:lnSpc>
              <a:spcBef>
                <a:spcPts val="0"/>
              </a:spcBef>
              <a:spcAft>
                <a:spcPts val="0"/>
              </a:spcAft>
              <a:buClrTx/>
              <a:buSzTx/>
              <a:buFont typeface="Century Gothic" panose="020B0502020202020204" pitchFamily="34" charset="0"/>
              <a:buChar char="•"/>
              <a:tabLst/>
              <a:defRPr/>
            </a:pPr>
            <a:r>
              <a:rPr kumimoji="0" lang="en-US" sz="1600" b="0" i="0" u="none" strike="noStrike" kern="1200" cap="none" spc="0" normalizeH="0" baseline="0" noProof="0">
                <a:ln>
                  <a:noFill/>
                </a:ln>
                <a:solidFill>
                  <a:schemeClr val="dk1"/>
                </a:solidFill>
                <a:effectLst/>
                <a:uLnTx/>
                <a:uFillTx/>
                <a:latin typeface="Century Gothic" panose="020B0502020202020204" pitchFamily="34" charset="0"/>
                <a:ea typeface="+mn-ea"/>
                <a:cs typeface="+mn-cs"/>
              </a:rPr>
              <a:t>Account</a:t>
            </a:r>
          </a:p>
          <a:p>
            <a:pPr marL="285750" marR="0" lvl="0" indent="-285750" algn="l" defTabSz="914400" rtl="0" eaLnBrk="1" fontAlgn="auto" latinLnBrk="0" hangingPunct="1">
              <a:lnSpc>
                <a:spcPct val="150000"/>
              </a:lnSpc>
              <a:spcBef>
                <a:spcPts val="0"/>
              </a:spcBef>
              <a:spcAft>
                <a:spcPts val="0"/>
              </a:spcAft>
              <a:buClrTx/>
              <a:buSzTx/>
              <a:buFont typeface="Century Gothic" panose="020B0502020202020204" pitchFamily="34" charset="0"/>
              <a:buChar char="•"/>
              <a:tabLst/>
              <a:defRPr/>
            </a:pPr>
            <a:r>
              <a:rPr kumimoji="0" lang="en-US" sz="1600" b="0" i="0" u="none" strike="noStrike" kern="1200" cap="none" spc="0" normalizeH="0" baseline="0" noProof="0">
                <a:ln>
                  <a:noFill/>
                </a:ln>
                <a:solidFill>
                  <a:schemeClr val="dk1"/>
                </a:solidFill>
                <a:effectLst/>
                <a:uLnTx/>
                <a:uFillTx/>
                <a:latin typeface="Century Gothic" panose="020B0502020202020204" pitchFamily="34" charset="0"/>
                <a:ea typeface="+mn-ea"/>
                <a:cs typeface="+mn-cs"/>
              </a:rPr>
              <a:t>Warning messages</a:t>
            </a:r>
          </a:p>
          <a:p>
            <a:pPr marL="285750" marR="0" lvl="0" indent="-285750" algn="l" defTabSz="914400" rtl="0" eaLnBrk="1" fontAlgn="auto" latinLnBrk="0" hangingPunct="1">
              <a:lnSpc>
                <a:spcPct val="150000"/>
              </a:lnSpc>
              <a:spcBef>
                <a:spcPts val="0"/>
              </a:spcBef>
              <a:spcAft>
                <a:spcPts val="0"/>
              </a:spcAft>
              <a:buClrTx/>
              <a:buSzTx/>
              <a:buFont typeface="Century Gothic" panose="020B0502020202020204" pitchFamily="34" charset="0"/>
              <a:buChar char="•"/>
              <a:tabLst/>
              <a:defRPr/>
            </a:pPr>
            <a:r>
              <a:rPr kumimoji="0" lang="en-US" sz="1600" b="0" i="0" u="none" strike="noStrike" kern="1200" cap="none" spc="0" normalizeH="0" baseline="0" noProof="0">
                <a:ln>
                  <a:noFill/>
                </a:ln>
                <a:solidFill>
                  <a:schemeClr val="dk1"/>
                </a:solidFill>
                <a:effectLst/>
                <a:uLnTx/>
                <a:uFillTx/>
                <a:latin typeface="Century Gothic" panose="020B0502020202020204" pitchFamily="34" charset="0"/>
                <a:ea typeface="+mn-ea"/>
                <a:cs typeface="+mn-cs"/>
              </a:rPr>
              <a:t>Error messages</a:t>
            </a:r>
            <a:endParaRPr kumimoji="0" lang="en-US" sz="1800" b="0" i="0" u="none" strike="noStrike" kern="1200" cap="none" spc="0" normalizeH="0" baseline="0" noProof="0">
              <a:ln>
                <a:noFill/>
              </a:ln>
              <a:solidFill>
                <a:srgbClr val="00090C"/>
              </a:solidFill>
              <a:effectLst/>
              <a:uLnTx/>
              <a:uFillTx/>
              <a:latin typeface="Century Gothic" panose="020B0502020202020204" pitchFamily="34" charset="0"/>
              <a:ea typeface="+mn-ea"/>
              <a:cs typeface="+mn-cs"/>
            </a:endParaRPr>
          </a:p>
        </p:txBody>
      </p:sp>
      <p:sp>
        <p:nvSpPr>
          <p:cNvPr id="14" name="Rectangle 13">
            <a:extLst>
              <a:ext uri="{FF2B5EF4-FFF2-40B4-BE49-F238E27FC236}">
                <a16:creationId xmlns:a16="http://schemas.microsoft.com/office/drawing/2014/main" id="{97DD6358-0949-4423-AFCA-D43A673DAD5E}"/>
              </a:ext>
            </a:extLst>
          </p:cNvPr>
          <p:cNvSpPr/>
          <p:nvPr/>
        </p:nvSpPr>
        <p:spPr>
          <a:xfrm>
            <a:off x="327252" y="1418025"/>
            <a:ext cx="4380787" cy="473481"/>
          </a:xfrm>
          <a:prstGeom prst="rect">
            <a:avLst/>
          </a:prstGeom>
          <a:solidFill>
            <a:srgbClr val="46BFE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Go to the top right corner and click on the </a:t>
            </a:r>
            <a:br>
              <a:rPr kumimoji="0" lang="en-US" sz="12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US" sz="12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question mark</a:t>
            </a:r>
          </a:p>
        </p:txBody>
      </p:sp>
      <p:sp>
        <p:nvSpPr>
          <p:cNvPr id="18" name="Rectangle 17">
            <a:extLst>
              <a:ext uri="{FF2B5EF4-FFF2-40B4-BE49-F238E27FC236}">
                <a16:creationId xmlns:a16="http://schemas.microsoft.com/office/drawing/2014/main" id="{CB6AB77C-4185-4EF8-BB79-8030C83A2E5E}"/>
              </a:ext>
            </a:extLst>
          </p:cNvPr>
          <p:cNvSpPr/>
          <p:nvPr/>
        </p:nvSpPr>
        <p:spPr>
          <a:xfrm>
            <a:off x="4894525" y="1430104"/>
            <a:ext cx="3334695" cy="473481"/>
          </a:xfrm>
          <a:prstGeom prst="rect">
            <a:avLst/>
          </a:prstGeom>
          <a:solidFill>
            <a:srgbClr val="46BFE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Click on Help Centre and search </a:t>
            </a:r>
            <a:br>
              <a:rPr kumimoji="0" lang="en-US" sz="12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US" sz="12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‘Help Topics’</a:t>
            </a:r>
          </a:p>
        </p:txBody>
      </p:sp>
      <p:sp>
        <p:nvSpPr>
          <p:cNvPr id="19" name="Rectangle 18">
            <a:extLst>
              <a:ext uri="{FF2B5EF4-FFF2-40B4-BE49-F238E27FC236}">
                <a16:creationId xmlns:a16="http://schemas.microsoft.com/office/drawing/2014/main" id="{5F46AD78-2F54-41FD-8A69-74DC6959375F}"/>
              </a:ext>
            </a:extLst>
          </p:cNvPr>
          <p:cNvSpPr/>
          <p:nvPr/>
        </p:nvSpPr>
        <p:spPr>
          <a:xfrm>
            <a:off x="8409447" y="1418025"/>
            <a:ext cx="3455301" cy="473481"/>
          </a:xfrm>
          <a:prstGeom prst="rect">
            <a:avLst/>
          </a:prstGeom>
          <a:solidFill>
            <a:srgbClr val="46BFE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Examples of support materials</a:t>
            </a:r>
            <a:br>
              <a:rPr kumimoji="0" lang="en-US" sz="12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US" sz="12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 available in search</a:t>
            </a:r>
          </a:p>
        </p:txBody>
      </p:sp>
      <p:sp>
        <p:nvSpPr>
          <p:cNvPr id="4" name="Slide Number Placeholder 3">
            <a:extLst>
              <a:ext uri="{FF2B5EF4-FFF2-40B4-BE49-F238E27FC236}">
                <a16:creationId xmlns:a16="http://schemas.microsoft.com/office/drawing/2014/main" id="{14F30EA4-6DAD-59C0-41F2-06A9762C1BF4}"/>
              </a:ext>
            </a:extLst>
          </p:cNvPr>
          <p:cNvSpPr>
            <a:spLocks noGrp="1"/>
          </p:cNvSpPr>
          <p:nvPr>
            <p:ph type="sldNum" sz="quarter" idx="4"/>
          </p:nvPr>
        </p:nvSpPr>
        <p:spPr/>
        <p:txBody>
          <a:bodyPr/>
          <a:lstStyle/>
          <a:p>
            <a:fld id="{177BA3E6-83EC-4E57-9BB6-761507D27DBC}" type="slidenum">
              <a:rPr lang="en-US" smtClean="0"/>
              <a:pPr/>
              <a:t>12</a:t>
            </a:fld>
            <a:endParaRPr lang="en-US" dirty="0"/>
          </a:p>
        </p:txBody>
      </p:sp>
      <p:grpSp>
        <p:nvGrpSpPr>
          <p:cNvPr id="3" name="Group 2">
            <a:extLst>
              <a:ext uri="{FF2B5EF4-FFF2-40B4-BE49-F238E27FC236}">
                <a16:creationId xmlns:a16="http://schemas.microsoft.com/office/drawing/2014/main" id="{577D94B1-58F4-52DB-66A6-071F3CB06538}"/>
              </a:ext>
            </a:extLst>
          </p:cNvPr>
          <p:cNvGrpSpPr/>
          <p:nvPr/>
        </p:nvGrpSpPr>
        <p:grpSpPr>
          <a:xfrm>
            <a:off x="2919086" y="2692940"/>
            <a:ext cx="1075300" cy="995493"/>
            <a:chOff x="10361286" y="2438940"/>
            <a:chExt cx="1075300" cy="995493"/>
          </a:xfrm>
        </p:grpSpPr>
        <p:sp>
          <p:nvSpPr>
            <p:cNvPr id="5" name="Teardrop 4">
              <a:extLst>
                <a:ext uri="{FF2B5EF4-FFF2-40B4-BE49-F238E27FC236}">
                  <a16:creationId xmlns:a16="http://schemas.microsoft.com/office/drawing/2014/main" id="{C5AAB76E-D5B7-F7B5-6882-D697B53DC624}"/>
                </a:ext>
              </a:extLst>
            </p:cNvPr>
            <p:cNvSpPr/>
            <p:nvPr/>
          </p:nvSpPr>
          <p:spPr>
            <a:xfrm>
              <a:off x="10361286" y="2438940"/>
              <a:ext cx="1075300" cy="995493"/>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pic>
          <p:nvPicPr>
            <p:cNvPr id="8" name="Graphic 7">
              <a:extLst>
                <a:ext uri="{FF2B5EF4-FFF2-40B4-BE49-F238E27FC236}">
                  <a16:creationId xmlns:a16="http://schemas.microsoft.com/office/drawing/2014/main" id="{E574C89D-A130-AE5C-B143-B3286390126E}"/>
                </a:ext>
              </a:extLst>
            </p:cNvPr>
            <p:cNvPicPr>
              <a:picLocks/>
            </p:cNvPicPr>
            <p:nvPr/>
          </p:nvPicPr>
          <p:blipFill>
            <a:blip r:embed="rId4">
              <a:extLst>
                <a:ext uri="{96DAC541-7B7A-43D3-8B79-37D633B846F1}">
                  <asvg:svgBlip xmlns:asvg="http://schemas.microsoft.com/office/drawing/2016/SVG/main" r:embed="rId5"/>
                </a:ext>
              </a:extLst>
            </a:blip>
            <a:stretch>
              <a:fillRect/>
            </a:stretch>
          </p:blipFill>
          <p:spPr>
            <a:xfrm>
              <a:off x="10545673" y="2583424"/>
              <a:ext cx="706528" cy="706526"/>
            </a:xfrm>
            <a:prstGeom prst="rect">
              <a:avLst/>
            </a:prstGeom>
          </p:spPr>
        </p:pic>
      </p:grpSp>
    </p:spTree>
    <p:extLst>
      <p:ext uri="{BB962C8B-B14F-4D97-AF65-F5344CB8AC3E}">
        <p14:creationId xmlns:p14="http://schemas.microsoft.com/office/powerpoint/2010/main" val="51047588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6" grpId="0"/>
      <p:bldP spid="18" grpId="0" animBg="1"/>
      <p:bldP spid="1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3536A7-AD0B-7C49-5F1B-2DE7F308E453}"/>
              </a:ext>
            </a:extLst>
          </p:cNvPr>
          <p:cNvSpPr>
            <a:spLocks noGrp="1"/>
          </p:cNvSpPr>
          <p:nvPr>
            <p:ph type="ctrTitle"/>
          </p:nvPr>
        </p:nvSpPr>
        <p:spPr>
          <a:xfrm>
            <a:off x="334437" y="597121"/>
            <a:ext cx="9934170" cy="947903"/>
          </a:xfrm>
        </p:spPr>
        <p:txBody>
          <a:bodyPr/>
          <a:lstStyle/>
          <a:p>
            <a:r>
              <a:rPr lang="en-US" b="1" dirty="0"/>
              <a:t>How to find training videos or further support</a:t>
            </a:r>
          </a:p>
        </p:txBody>
      </p:sp>
      <p:pic>
        <p:nvPicPr>
          <p:cNvPr id="7" name="Picture 6">
            <a:extLst>
              <a:ext uri="{FF2B5EF4-FFF2-40B4-BE49-F238E27FC236}">
                <a16:creationId xmlns:a16="http://schemas.microsoft.com/office/drawing/2014/main" id="{EE5AF339-19AB-4DC5-AC18-9914C80E9BCD}"/>
              </a:ext>
            </a:extLst>
          </p:cNvPr>
          <p:cNvPicPr>
            <a:picLocks noChangeAspect="1"/>
          </p:cNvPicPr>
          <p:nvPr/>
        </p:nvPicPr>
        <p:blipFill>
          <a:blip r:embed="rId2"/>
          <a:stretch>
            <a:fillRect/>
          </a:stretch>
        </p:blipFill>
        <p:spPr>
          <a:xfrm>
            <a:off x="864303" y="2092992"/>
            <a:ext cx="5591919" cy="3713415"/>
          </a:xfrm>
          <a:prstGeom prst="rect">
            <a:avLst/>
          </a:prstGeom>
        </p:spPr>
      </p:pic>
      <p:grpSp>
        <p:nvGrpSpPr>
          <p:cNvPr id="16" name="Group 15">
            <a:extLst>
              <a:ext uri="{FF2B5EF4-FFF2-40B4-BE49-F238E27FC236}">
                <a16:creationId xmlns:a16="http://schemas.microsoft.com/office/drawing/2014/main" id="{6BB7EA2C-6D14-0A36-A13C-5A56BA3F18D7}"/>
              </a:ext>
            </a:extLst>
          </p:cNvPr>
          <p:cNvGrpSpPr/>
          <p:nvPr/>
        </p:nvGrpSpPr>
        <p:grpSpPr>
          <a:xfrm>
            <a:off x="965178" y="3174383"/>
            <a:ext cx="9982222" cy="366972"/>
            <a:chOff x="965178" y="3174383"/>
            <a:chExt cx="9982222" cy="366972"/>
          </a:xfrm>
        </p:grpSpPr>
        <p:sp>
          <p:nvSpPr>
            <p:cNvPr id="14" name="Rectangle: Rounded Corners 13">
              <a:extLst>
                <a:ext uri="{FF2B5EF4-FFF2-40B4-BE49-F238E27FC236}">
                  <a16:creationId xmlns:a16="http://schemas.microsoft.com/office/drawing/2014/main" id="{FDE75369-A666-3DEB-7788-B300FD2B72A1}"/>
                </a:ext>
              </a:extLst>
            </p:cNvPr>
            <p:cNvSpPr/>
            <p:nvPr/>
          </p:nvSpPr>
          <p:spPr>
            <a:xfrm>
              <a:off x="965178" y="3209077"/>
              <a:ext cx="2237364" cy="297585"/>
            </a:xfrm>
            <a:prstGeom prst="roundRect">
              <a:avLst/>
            </a:prstGeom>
            <a:noFill/>
            <a:ln w="38100" cap="flat" cmpd="sng" algn="ctr">
              <a:solidFill>
                <a:schemeClr val="accent6"/>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sp>
          <p:nvSpPr>
            <p:cNvPr id="3" name="Arrow: Down 2">
              <a:extLst>
                <a:ext uri="{FF2B5EF4-FFF2-40B4-BE49-F238E27FC236}">
                  <a16:creationId xmlns:a16="http://schemas.microsoft.com/office/drawing/2014/main" id="{3269CD67-055D-91DA-7286-9CC48ED2A33E}"/>
                </a:ext>
              </a:extLst>
            </p:cNvPr>
            <p:cNvSpPr/>
            <p:nvPr/>
          </p:nvSpPr>
          <p:spPr>
            <a:xfrm rot="5400000">
              <a:off x="5226876" y="1342971"/>
              <a:ext cx="182880" cy="4029798"/>
            </a:xfrm>
            <a:prstGeom prst="downArrow">
              <a:avLst/>
            </a:prstGeom>
            <a:solidFill>
              <a:schemeClr val="accent2"/>
            </a:solidFill>
            <a:ln w="12700" cap="flat" cmpd="sng" algn="ctr">
              <a:noFill/>
              <a:prstDash val="solid"/>
              <a:miter lim="800000"/>
            </a:ln>
            <a:effectLst/>
            <a:extLst>
              <a:ext uri="{91240B29-F687-4F45-9708-019B960494DF}">
                <a14:hiddenLine xmlns:a14="http://schemas.microsoft.com/office/drawing/2010/main" w="12700" cap="flat" cmpd="sng" algn="ctr">
                  <a:solidFill>
                    <a:schemeClr val="dk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sp>
          <p:nvSpPr>
            <p:cNvPr id="4" name="Rectangle 3">
              <a:extLst>
                <a:ext uri="{FF2B5EF4-FFF2-40B4-BE49-F238E27FC236}">
                  <a16:creationId xmlns:a16="http://schemas.microsoft.com/office/drawing/2014/main" id="{1C579F99-F34A-FB5A-431B-F373A07421C3}"/>
                </a:ext>
              </a:extLst>
            </p:cNvPr>
            <p:cNvSpPr/>
            <p:nvPr/>
          </p:nvSpPr>
          <p:spPr>
            <a:xfrm>
              <a:off x="7333215" y="3174383"/>
              <a:ext cx="3614185" cy="366972"/>
            </a:xfrm>
            <a:prstGeom prst="rect">
              <a:avLst/>
            </a:prstGeom>
            <a:solidFill>
              <a:srgbClr val="46BFE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Click to access short, self-help training videos</a:t>
              </a:r>
            </a:p>
          </p:txBody>
        </p:sp>
      </p:grpSp>
      <p:grpSp>
        <p:nvGrpSpPr>
          <p:cNvPr id="15" name="Group 14">
            <a:extLst>
              <a:ext uri="{FF2B5EF4-FFF2-40B4-BE49-F238E27FC236}">
                <a16:creationId xmlns:a16="http://schemas.microsoft.com/office/drawing/2014/main" id="{BEA424EC-80F1-BAF6-7073-FF2F8EA827D1}"/>
              </a:ext>
            </a:extLst>
          </p:cNvPr>
          <p:cNvGrpSpPr/>
          <p:nvPr/>
        </p:nvGrpSpPr>
        <p:grpSpPr>
          <a:xfrm>
            <a:off x="1707875" y="1600825"/>
            <a:ext cx="8437821" cy="920522"/>
            <a:chOff x="1707875" y="1600825"/>
            <a:chExt cx="8437821" cy="920522"/>
          </a:xfrm>
        </p:grpSpPr>
        <p:sp>
          <p:nvSpPr>
            <p:cNvPr id="5" name="Rectangle: Rounded Corners 4">
              <a:extLst>
                <a:ext uri="{FF2B5EF4-FFF2-40B4-BE49-F238E27FC236}">
                  <a16:creationId xmlns:a16="http://schemas.microsoft.com/office/drawing/2014/main" id="{150DB32E-6C95-1381-196A-2A9D3246E79F}"/>
                </a:ext>
              </a:extLst>
            </p:cNvPr>
            <p:cNvSpPr/>
            <p:nvPr/>
          </p:nvSpPr>
          <p:spPr>
            <a:xfrm>
              <a:off x="1707875" y="2310455"/>
              <a:ext cx="396193" cy="210892"/>
            </a:xfrm>
            <a:prstGeom prst="roundRect">
              <a:avLst/>
            </a:prstGeom>
            <a:noFill/>
            <a:ln w="38100" cap="flat" cmpd="sng" algn="ctr">
              <a:solidFill>
                <a:schemeClr val="accent6"/>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sp>
          <p:nvSpPr>
            <p:cNvPr id="8" name="Arrow: Down 7">
              <a:extLst>
                <a:ext uri="{FF2B5EF4-FFF2-40B4-BE49-F238E27FC236}">
                  <a16:creationId xmlns:a16="http://schemas.microsoft.com/office/drawing/2014/main" id="{F5E32560-FE6D-0A1F-1230-ACD0B59E42E3}"/>
                </a:ext>
              </a:extLst>
            </p:cNvPr>
            <p:cNvSpPr/>
            <p:nvPr/>
          </p:nvSpPr>
          <p:spPr>
            <a:xfrm rot="4800721">
              <a:off x="3654272" y="409072"/>
              <a:ext cx="182880" cy="3298719"/>
            </a:xfrm>
            <a:prstGeom prst="downArrow">
              <a:avLst/>
            </a:prstGeom>
            <a:solidFill>
              <a:schemeClr val="accent2"/>
            </a:solidFill>
            <a:ln w="12700" cap="flat" cmpd="sng" algn="ctr">
              <a:noFill/>
              <a:prstDash val="solid"/>
              <a:miter lim="800000"/>
            </a:ln>
            <a:effectLst/>
            <a:extLst>
              <a:ext uri="{91240B29-F687-4F45-9708-019B960494DF}">
                <a14:hiddenLine xmlns:a14="http://schemas.microsoft.com/office/drawing/2010/main" w="12700" cap="flat" cmpd="sng" algn="ctr">
                  <a:solidFill>
                    <a:schemeClr val="dk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sp>
          <p:nvSpPr>
            <p:cNvPr id="6" name="Rectangle 5">
              <a:extLst>
                <a:ext uri="{FF2B5EF4-FFF2-40B4-BE49-F238E27FC236}">
                  <a16:creationId xmlns:a16="http://schemas.microsoft.com/office/drawing/2014/main" id="{A4663EDB-2475-1316-C743-E7EE369619D1}"/>
                </a:ext>
              </a:extLst>
            </p:cNvPr>
            <p:cNvSpPr/>
            <p:nvPr/>
          </p:nvSpPr>
          <p:spPr>
            <a:xfrm>
              <a:off x="5318316" y="1600825"/>
              <a:ext cx="4827380" cy="363663"/>
            </a:xfrm>
            <a:prstGeom prst="rect">
              <a:avLst/>
            </a:prstGeom>
            <a:solidFill>
              <a:srgbClr val="46BFE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If you need any help from Ariba support, click on ‘Contact us’</a:t>
              </a:r>
            </a:p>
          </p:txBody>
        </p:sp>
      </p:grpSp>
      <p:grpSp>
        <p:nvGrpSpPr>
          <p:cNvPr id="11" name="Group 10">
            <a:extLst>
              <a:ext uri="{FF2B5EF4-FFF2-40B4-BE49-F238E27FC236}">
                <a16:creationId xmlns:a16="http://schemas.microsoft.com/office/drawing/2014/main" id="{FA61F886-76A6-3A34-5623-18C068641A48}"/>
              </a:ext>
            </a:extLst>
          </p:cNvPr>
          <p:cNvGrpSpPr/>
          <p:nvPr/>
        </p:nvGrpSpPr>
        <p:grpSpPr>
          <a:xfrm>
            <a:off x="965178" y="1572302"/>
            <a:ext cx="2123825" cy="949046"/>
            <a:chOff x="965178" y="1572302"/>
            <a:chExt cx="2123825" cy="949046"/>
          </a:xfrm>
        </p:grpSpPr>
        <p:sp>
          <p:nvSpPr>
            <p:cNvPr id="12" name="Rectangle: Rounded Corners 11">
              <a:extLst>
                <a:ext uri="{FF2B5EF4-FFF2-40B4-BE49-F238E27FC236}">
                  <a16:creationId xmlns:a16="http://schemas.microsoft.com/office/drawing/2014/main" id="{B316CA8F-DB63-2C92-B2EA-8B2BEBA69A6A}"/>
                </a:ext>
              </a:extLst>
            </p:cNvPr>
            <p:cNvSpPr/>
            <p:nvPr/>
          </p:nvSpPr>
          <p:spPr>
            <a:xfrm>
              <a:off x="1252484" y="2310455"/>
              <a:ext cx="396193" cy="210893"/>
            </a:xfrm>
            <a:prstGeom prst="roundRect">
              <a:avLst/>
            </a:prstGeom>
            <a:noFill/>
            <a:ln w="38100" cap="flat" cmpd="sng" algn="ctr">
              <a:solidFill>
                <a:schemeClr val="accent6"/>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sp>
          <p:nvSpPr>
            <p:cNvPr id="10" name="Arrow: Down 9">
              <a:extLst>
                <a:ext uri="{FF2B5EF4-FFF2-40B4-BE49-F238E27FC236}">
                  <a16:creationId xmlns:a16="http://schemas.microsoft.com/office/drawing/2014/main" id="{F6E4CC43-F4BC-2AB7-15B2-677074256B31}"/>
                </a:ext>
              </a:extLst>
            </p:cNvPr>
            <p:cNvSpPr/>
            <p:nvPr/>
          </p:nvSpPr>
          <p:spPr>
            <a:xfrm>
              <a:off x="1302350" y="1794906"/>
              <a:ext cx="182880" cy="462064"/>
            </a:xfrm>
            <a:prstGeom prst="downArrow">
              <a:avLst/>
            </a:prstGeom>
            <a:solidFill>
              <a:schemeClr val="accent2"/>
            </a:solidFill>
            <a:ln w="12700" cap="flat" cmpd="sng" algn="ctr">
              <a:noFill/>
              <a:prstDash val="solid"/>
              <a:miter lim="800000"/>
            </a:ln>
            <a:effectLst/>
            <a:extLst>
              <a:ext uri="{91240B29-F687-4F45-9708-019B960494DF}">
                <a14:hiddenLine xmlns:a14="http://schemas.microsoft.com/office/drawing/2010/main" w="12700" cap="flat" cmpd="sng" algn="ctr">
                  <a:solidFill>
                    <a:schemeClr val="dk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sp>
          <p:nvSpPr>
            <p:cNvPr id="9" name="Rectangle 8">
              <a:extLst>
                <a:ext uri="{FF2B5EF4-FFF2-40B4-BE49-F238E27FC236}">
                  <a16:creationId xmlns:a16="http://schemas.microsoft.com/office/drawing/2014/main" id="{1F664339-E708-7EAA-81B1-19A7B0524AA7}"/>
                </a:ext>
              </a:extLst>
            </p:cNvPr>
            <p:cNvSpPr/>
            <p:nvPr/>
          </p:nvSpPr>
          <p:spPr>
            <a:xfrm>
              <a:off x="965178" y="1572302"/>
              <a:ext cx="2123825" cy="376048"/>
            </a:xfrm>
            <a:prstGeom prst="rect">
              <a:avLst/>
            </a:prstGeom>
            <a:solidFill>
              <a:srgbClr val="46BFE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Go to ‘Learning’ section</a:t>
              </a:r>
            </a:p>
          </p:txBody>
        </p:sp>
      </p:grpSp>
      <p:sp>
        <p:nvSpPr>
          <p:cNvPr id="13" name="Slide Number Placeholder 12">
            <a:extLst>
              <a:ext uri="{FF2B5EF4-FFF2-40B4-BE49-F238E27FC236}">
                <a16:creationId xmlns:a16="http://schemas.microsoft.com/office/drawing/2014/main" id="{6A378202-0CD4-9FD0-AFCB-8E3F3B061989}"/>
              </a:ext>
            </a:extLst>
          </p:cNvPr>
          <p:cNvSpPr>
            <a:spLocks noGrp="1"/>
          </p:cNvSpPr>
          <p:nvPr>
            <p:ph type="sldNum" sz="quarter" idx="4"/>
          </p:nvPr>
        </p:nvSpPr>
        <p:spPr/>
        <p:txBody>
          <a:bodyPr/>
          <a:lstStyle/>
          <a:p>
            <a:fld id="{177BA3E6-83EC-4E57-9BB6-761507D27DBC}" type="slidenum">
              <a:rPr lang="en-US" smtClean="0"/>
              <a:pPr/>
              <a:t>13</a:t>
            </a:fld>
            <a:endParaRPr lang="en-US" dirty="0"/>
          </a:p>
        </p:txBody>
      </p:sp>
    </p:spTree>
    <p:extLst>
      <p:ext uri="{BB962C8B-B14F-4D97-AF65-F5344CB8AC3E}">
        <p14:creationId xmlns:p14="http://schemas.microsoft.com/office/powerpoint/2010/main" val="219551329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E1367-D1FA-41D2-E04C-1070E885D075}"/>
              </a:ext>
            </a:extLst>
          </p:cNvPr>
          <p:cNvSpPr>
            <a:spLocks noGrp="1"/>
          </p:cNvSpPr>
          <p:nvPr>
            <p:ph type="ctrTitle"/>
          </p:nvPr>
        </p:nvSpPr>
        <p:spPr/>
        <p:txBody>
          <a:bodyPr/>
          <a:lstStyle/>
          <a:p>
            <a:r>
              <a:rPr lang="en-GB" dirty="0"/>
              <a:t>Thank You</a:t>
            </a:r>
            <a:endParaRPr lang="en-US" dirty="0"/>
          </a:p>
        </p:txBody>
      </p:sp>
      <p:sp>
        <p:nvSpPr>
          <p:cNvPr id="3" name="Slide Number Placeholder 2">
            <a:extLst>
              <a:ext uri="{FF2B5EF4-FFF2-40B4-BE49-F238E27FC236}">
                <a16:creationId xmlns:a16="http://schemas.microsoft.com/office/drawing/2014/main" id="{D65450C6-B229-8841-09E3-608F6180D4A3}"/>
              </a:ext>
            </a:extLst>
          </p:cNvPr>
          <p:cNvSpPr>
            <a:spLocks noGrp="1"/>
          </p:cNvSpPr>
          <p:nvPr>
            <p:ph type="sldNum" sz="quarter" idx="4"/>
          </p:nvPr>
        </p:nvSpPr>
        <p:spPr/>
        <p:txBody>
          <a:bodyPr/>
          <a:lstStyle/>
          <a:p>
            <a:fld id="{177BA3E6-83EC-4E57-9BB6-761507D27DBC}" type="slidenum">
              <a:rPr lang="en-US" smtClean="0"/>
              <a:pPr/>
              <a:t>14</a:t>
            </a:fld>
            <a:endParaRPr lang="en-US" dirty="0"/>
          </a:p>
        </p:txBody>
      </p:sp>
    </p:spTree>
    <p:extLst>
      <p:ext uri="{BB962C8B-B14F-4D97-AF65-F5344CB8AC3E}">
        <p14:creationId xmlns:p14="http://schemas.microsoft.com/office/powerpoint/2010/main" val="2870905412"/>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BB89ADF-D967-97A2-4EC0-FF1C6D40CF6D}"/>
              </a:ext>
            </a:extLst>
          </p:cNvPr>
          <p:cNvSpPr>
            <a:spLocks noGrp="1"/>
          </p:cNvSpPr>
          <p:nvPr>
            <p:ph type="sldNum" sz="quarter" idx="4"/>
          </p:nvPr>
        </p:nvSpPr>
        <p:spPr/>
        <p:txBody>
          <a:bodyPr/>
          <a:lstStyle/>
          <a:p>
            <a:fld id="{177BA3E6-83EC-4E57-9BB6-761507D27DBC}" type="slidenum">
              <a:rPr lang="en-US" smtClean="0"/>
              <a:pPr/>
              <a:t>15</a:t>
            </a:fld>
            <a:endParaRPr lang="en-US" dirty="0"/>
          </a:p>
        </p:txBody>
      </p:sp>
    </p:spTree>
    <p:extLst>
      <p:ext uri="{BB962C8B-B14F-4D97-AF65-F5344CB8AC3E}">
        <p14:creationId xmlns:p14="http://schemas.microsoft.com/office/powerpoint/2010/main" val="541278634"/>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064214-4A9A-EFB3-FCCB-B10CD841C594}"/>
              </a:ext>
            </a:extLst>
          </p:cNvPr>
          <p:cNvSpPr>
            <a:spLocks noGrp="1"/>
          </p:cNvSpPr>
          <p:nvPr>
            <p:ph type="ctrTitle"/>
          </p:nvPr>
        </p:nvSpPr>
        <p:spPr>
          <a:xfrm>
            <a:off x="960000" y="933451"/>
            <a:ext cx="9128380" cy="1694845"/>
          </a:xfrm>
        </p:spPr>
        <p:txBody>
          <a:bodyPr/>
          <a:lstStyle/>
          <a:p>
            <a:r>
              <a:rPr lang="en-US" sz="6000" b="1" dirty="0"/>
              <a:t>Permissions</a:t>
            </a:r>
            <a:endParaRPr lang="en-US" sz="6000" dirty="0"/>
          </a:p>
        </p:txBody>
      </p:sp>
      <p:sp>
        <p:nvSpPr>
          <p:cNvPr id="2" name="Slide Number Placeholder 1">
            <a:extLst>
              <a:ext uri="{FF2B5EF4-FFF2-40B4-BE49-F238E27FC236}">
                <a16:creationId xmlns:a16="http://schemas.microsoft.com/office/drawing/2014/main" id="{3C8D82F0-C412-EF27-A582-8F35E64D13F5}"/>
              </a:ext>
            </a:extLst>
          </p:cNvPr>
          <p:cNvSpPr>
            <a:spLocks noGrp="1"/>
          </p:cNvSpPr>
          <p:nvPr>
            <p:ph type="sldNum" sz="quarter" idx="4"/>
          </p:nvPr>
        </p:nvSpPr>
        <p:spPr>
          <a:xfrm>
            <a:off x="11233149" y="6406819"/>
            <a:ext cx="593616" cy="366183"/>
          </a:xfrm>
        </p:spPr>
        <p:txBody>
          <a:bodyPr/>
          <a:lstStyle/>
          <a:p>
            <a:fld id="{177BA3E6-83EC-4E57-9BB6-761507D27DBC}" type="slidenum">
              <a:rPr lang="en-US" smtClean="0"/>
              <a:pPr/>
              <a:t>16</a:t>
            </a:fld>
            <a:endParaRPr lang="en-US" dirty="0"/>
          </a:p>
        </p:txBody>
      </p:sp>
    </p:spTree>
    <p:extLst>
      <p:ext uri="{BB962C8B-B14F-4D97-AF65-F5344CB8AC3E}">
        <p14:creationId xmlns:p14="http://schemas.microsoft.com/office/powerpoint/2010/main" val="532280499"/>
      </p:ext>
    </p:extLst>
  </p:cSld>
  <p:clrMapOvr>
    <a:masterClrMapping/>
  </p:clrMapOvr>
  <p:transition>
    <p:fade/>
  </p:transition>
</p:sld>
</file>

<file path=ppt/theme/theme1.xml><?xml version="1.0" encoding="utf-8"?>
<a:theme xmlns:a="http://schemas.openxmlformats.org/drawingml/2006/main" name="Infineum 2025 slide template">
  <a:themeElements>
    <a:clrScheme name="Infineum 2025 Template">
      <a:dk1>
        <a:srgbClr val="054059"/>
      </a:dk1>
      <a:lt1>
        <a:srgbClr val="FFFFFF"/>
      </a:lt1>
      <a:dk2>
        <a:srgbClr val="0D6685"/>
      </a:dk2>
      <a:lt2>
        <a:srgbClr val="99FF45"/>
      </a:lt2>
      <a:accent1>
        <a:srgbClr val="E6E6E6"/>
      </a:accent1>
      <a:accent2>
        <a:srgbClr val="46BFE0"/>
      </a:accent2>
      <a:accent3>
        <a:srgbClr val="46F6F0"/>
      </a:accent3>
      <a:accent4>
        <a:srgbClr val="F045A9"/>
      </a:accent4>
      <a:accent5>
        <a:srgbClr val="6970E0"/>
      </a:accent5>
      <a:accent6>
        <a:srgbClr val="F7A600"/>
      </a:accent6>
      <a:hlink>
        <a:srgbClr val="054059"/>
      </a:hlink>
      <a:folHlink>
        <a:srgbClr val="0D6685"/>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err="1" smtClean="0"/>
        </a:defPPr>
      </a:lstStyle>
    </a:txDef>
  </a:objectDefaults>
  <a:extraClrSchemeLst/>
  <a:extLst>
    <a:ext uri="{05A4C25C-085E-4340-85A3-A5531E510DB2}">
      <thm15:themeFamily xmlns:thm15="http://schemas.microsoft.com/office/thememl/2012/main" name="Infineum Design.potx" id="{BE17F45C-0A61-465A-86AA-096914D06472}" vid="{DB99A898-0567-4701-BD21-B4BE3102F7B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525"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3D0277D1-EACD-4BBD-8F51-B585233297E9}">
  <we:reference id="wa104381063" version="1.0.0.1" store="en-US" storeType="OMEX"/>
  <we:alternateReferences>
    <we:reference id="wa104381063" version="1.0.0.1" store=""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c3852e8f-5ff9-4016-aba5-1d663264c1bc" xsi:nil="true"/>
    <lcf76f155ced4ddcb4097134ff3c332f xmlns="4741ab32-d5ad-4946-ad87-1cd6e77bc741">
      <Terms xmlns="http://schemas.microsoft.com/office/infopath/2007/PartnerControls"/>
    </lcf76f155ced4ddcb4097134ff3c332f>
    <_dlc_DocId xmlns="c3852e8f-5ff9-4016-aba5-1d663264c1bc">YT7VUJVAMMJR-1023790989-31949</_dlc_DocId>
    <_dlc_DocIdUrl xmlns="c3852e8f-5ff9-4016-aba5-1d663264c1bc">
      <Url>https://infineum.sharepoint.com/sites/corporate_communications/_layouts/15/DocIdRedir.aspx?ID=YT7VUJVAMMJR-1023790989-31949</Url>
      <Description>YT7VUJVAMMJR-1023790989-31949</Description>
    </_dlc_DocIdUrl>
    <ProjectNumber xmlns="4741ab32-d5ad-4946-ad87-1cd6e77bc741" xsi:nil="true"/>
    <AGENCY xmlns="4741ab32-d5ad-4946-ad87-1cd6e77bc741" xsi:nil="true"/>
    <STATUS xmlns="4741ab32-d5ad-4946-ad87-1cd6e77bc741" xsi:nil="true"/>
    <ProjectName xmlns="4741ab32-d5ad-4946-ad87-1cd6e77bc741" xsi:nil="true"/>
    <Implementation xmlns="4741ab32-d5ad-4946-ad87-1cd6e77bc741" xsi:nil="true"/>
    <Publishend xmlns="4741ab32-d5ad-4946-ad87-1cd6e77bc741" xsi:nil="true"/>
    <Thumbnail xmlns="4741ab32-d5ad-4946-ad87-1cd6e77bc741" xsi:nil="true"/>
    <Publishby xmlns="4741ab32-d5ad-4946-ad87-1cd6e77bc741" xsi:nil="true"/>
    <ManagedBy xmlns="4741ab32-d5ad-4946-ad87-1cd6e77bc741"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F39AAD5947FEB4BB81BBA48FD7F58F4" ma:contentTypeVersion="26" ma:contentTypeDescription="Create a new document." ma:contentTypeScope="" ma:versionID="18b403552ed2028f507fa250bef38ab9">
  <xsd:schema xmlns:xsd="http://www.w3.org/2001/XMLSchema" xmlns:xs="http://www.w3.org/2001/XMLSchema" xmlns:p="http://schemas.microsoft.com/office/2006/metadata/properties" xmlns:ns2="c3852e8f-5ff9-4016-aba5-1d663264c1bc" xmlns:ns3="4741ab32-d5ad-4946-ad87-1cd6e77bc741" targetNamespace="http://schemas.microsoft.com/office/2006/metadata/properties" ma:root="true" ma:fieldsID="6e724836b7affed7ea4f848319f4dcdc" ns2:_="" ns3:_="">
    <xsd:import namespace="c3852e8f-5ff9-4016-aba5-1d663264c1bc"/>
    <xsd:import namespace="4741ab32-d5ad-4946-ad87-1cd6e77bc741"/>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ProjectName" minOccurs="0"/>
                <xsd:element ref="ns3:ProjectNumber" minOccurs="0"/>
                <xsd:element ref="ns3:lcf76f155ced4ddcb4097134ff3c332f" minOccurs="0"/>
                <xsd:element ref="ns2:TaxCatchAll" minOccurs="0"/>
                <xsd:element ref="ns3:MediaServiceDateTaken" minOccurs="0"/>
                <xsd:element ref="ns3:MediaServiceOCR" minOccurs="0"/>
                <xsd:element ref="ns3:MediaServiceGenerationTime" minOccurs="0"/>
                <xsd:element ref="ns3:MediaServiceEventHashCode" minOccurs="0"/>
                <xsd:element ref="ns3:MediaLengthInSeconds" minOccurs="0"/>
                <xsd:element ref="ns3:MediaServiceLocation" minOccurs="0"/>
                <xsd:element ref="ns2:SharedWithUsers" minOccurs="0"/>
                <xsd:element ref="ns2:SharedWithDetails" minOccurs="0"/>
                <xsd:element ref="ns3:MediaServiceObjectDetectorVersions" minOccurs="0"/>
                <xsd:element ref="ns3:MediaServiceSearchProperties" minOccurs="0"/>
                <xsd:element ref="ns3:Implementation" minOccurs="0"/>
                <xsd:element ref="ns3:Thumbnail" minOccurs="0"/>
                <xsd:element ref="ns3:Publishby" minOccurs="0"/>
                <xsd:element ref="ns3:Publishend" minOccurs="0"/>
                <xsd:element ref="ns3:ManagedBy" minOccurs="0"/>
                <xsd:element ref="ns3:MediaServiceBillingMetadata" minOccurs="0"/>
                <xsd:element ref="ns3:STATUS" minOccurs="0"/>
                <xsd:element ref="ns3:AGENC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3852e8f-5ff9-4016-aba5-1d663264c1bc"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TaxCatchAll" ma:index="17" nillable="true" ma:displayName="Taxonomy Catch All Column" ma:hidden="true" ma:list="{e6598d78-ee54-4e04-822a-8d437da5d22f}" ma:internalName="TaxCatchAll" ma:showField="CatchAllData" ma:web="c3852e8f-5ff9-4016-aba5-1d663264c1bc">
      <xsd:complexType>
        <xsd:complexContent>
          <xsd:extension base="dms:MultiChoiceLookup">
            <xsd:sequence>
              <xsd:element name="Value" type="dms:Lookup" maxOccurs="unbounded" minOccurs="0" nillable="true"/>
            </xsd:sequence>
          </xsd:extension>
        </xsd:complexContent>
      </xsd:complexType>
    </xsd:element>
    <xsd:element name="SharedWithUsers" ma:index="2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741ab32-d5ad-4946-ad87-1cd6e77bc741"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ProjectName" ma:index="13" nillable="true" ma:displayName="Project Name" ma:format="Dropdown" ma:internalName="ProjectName">
      <xsd:simpleType>
        <xsd:restriction base="dms:Text">
          <xsd:maxLength value="255"/>
        </xsd:restriction>
      </xsd:simpleType>
    </xsd:element>
    <xsd:element name="ProjectNumber" ma:index="14" nillable="true" ma:displayName="Notes" ma:format="Dropdown" ma:internalName="ProjectNumber">
      <xsd:simpleType>
        <xsd:restriction base="dms:Note">
          <xsd:maxLength value="255"/>
        </xsd:restrictio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00071867-4880-4df0-ba0d-0b9263e62438" ma:termSetId="09814cd3-568e-fe90-9814-8d621ff8fb84" ma:anchorId="fba54fb3-c3e1-fe81-a776-ca4b69148c4d" ma:open="true" ma:isKeyword="false">
      <xsd:complexType>
        <xsd:sequence>
          <xsd:element ref="pc:Terms" minOccurs="0" maxOccurs="1"/>
        </xsd:sequence>
      </xsd:complex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MediaServiceLocation" ma:index="23" nillable="true" ma:displayName="Location" ma:indexed="true" ma:internalName="MediaServiceLocation" ma:readOnly="true">
      <xsd:simpleType>
        <xsd:restriction base="dms:Text"/>
      </xsd:simple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element name="Implementation" ma:index="28" nillable="true" ma:displayName="Implementation" ma:format="RadioButtons" ma:internalName="Implementation">
      <xsd:simpleType>
        <xsd:restriction base="dms:Choice">
          <xsd:enumeration value="Urgent"/>
          <xsd:enumeration value="Non Urgent"/>
        </xsd:restriction>
      </xsd:simpleType>
    </xsd:element>
    <xsd:element name="Thumbnail" ma:index="29" nillable="true" ma:displayName="Thumbnail" ma:format="Thumbnail" ma:internalName="Thumbnail">
      <xsd:simpleType>
        <xsd:restriction base="dms:Unknown"/>
      </xsd:simpleType>
    </xsd:element>
    <xsd:element name="Publishby" ma:index="30" nillable="true" ma:displayName="Publish by" ma:format="DateOnly" ma:internalName="Publishby">
      <xsd:simpleType>
        <xsd:restriction base="dms:DateTime"/>
      </xsd:simpleType>
    </xsd:element>
    <xsd:element name="Publishend" ma:index="31" nillable="true" ma:displayName="Publish end" ma:format="DateOnly" ma:internalName="Publishend">
      <xsd:simpleType>
        <xsd:restriction base="dms:DateTime"/>
      </xsd:simpleType>
    </xsd:element>
    <xsd:element name="ManagedBy" ma:index="32" nillable="true" ma:displayName="Managed By" ma:format="Dropdown" ma:internalName="ManagedBy">
      <xsd:simpleType>
        <xsd:restriction base="dms:Choice">
          <xsd:enumeration value="Helen"/>
          <xsd:enumeration value="Andrea"/>
          <xsd:enumeration value="Jiun Pey"/>
          <xsd:enumeration value="Haili"/>
          <xsd:enumeration value="Elyse"/>
          <xsd:enumeration value="Ronke"/>
        </xsd:restriction>
      </xsd:simpleType>
    </xsd:element>
    <xsd:element name="MediaServiceBillingMetadata" ma:index="33" nillable="true" ma:displayName="MediaServiceBillingMetadata" ma:hidden="true" ma:internalName="MediaServiceBillingMetadata" ma:readOnly="true">
      <xsd:simpleType>
        <xsd:restriction base="dms:Note"/>
      </xsd:simpleType>
    </xsd:element>
    <xsd:element name="STATUS" ma:index="34" nillable="true" ma:displayName="STATUS" ma:format="Dropdown" ma:internalName="STATUS">
      <xsd:simpleType>
        <xsd:restriction base="dms:Text">
          <xsd:maxLength value="255"/>
        </xsd:restriction>
      </xsd:simpleType>
    </xsd:element>
    <xsd:element name="AGENCY" ma:index="35" nillable="true" ma:displayName="AGENCY" ma:format="Dropdown" ma:internalName="AGENCY">
      <xsd:simpleType>
        <xsd:restriction base="dms:Text">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5144CAA7-39B7-457E-9AAD-CDFD78EF73E3}">
  <ds:schemaRefs>
    <ds:schemaRef ds:uri="http://schemas.microsoft.com/sharepoint/v3/contenttype/forms"/>
  </ds:schemaRefs>
</ds:datastoreItem>
</file>

<file path=customXml/itemProps2.xml><?xml version="1.0" encoding="utf-8"?>
<ds:datastoreItem xmlns:ds="http://schemas.openxmlformats.org/officeDocument/2006/customXml" ds:itemID="{04E1242B-9293-48B5-B121-6F9E172FF714}">
  <ds:schemaRefs>
    <ds:schemaRef ds:uri="http://schemas.microsoft.com/office/2006/documentManagement/types"/>
    <ds:schemaRef ds:uri="http://purl.org/dc/dcmitype/"/>
    <ds:schemaRef ds:uri="http://schemas.microsoft.com/office/infopath/2007/PartnerControls"/>
    <ds:schemaRef ds:uri="http://purl.org/dc/terms/"/>
    <ds:schemaRef ds:uri="http://schemas.microsoft.com/office/2006/metadata/properties"/>
    <ds:schemaRef ds:uri="http://www.w3.org/XML/1998/namespace"/>
    <ds:schemaRef ds:uri="http://purl.org/dc/elements/1.1/"/>
    <ds:schemaRef ds:uri="41fd99fd-17c4-43bc-99f8-3460d174ce2f"/>
    <ds:schemaRef ds:uri="b0331ed2-f7bf-4f8a-8455-8c6a8ac024ca"/>
    <ds:schemaRef ds:uri="http://schemas.openxmlformats.org/package/2006/metadata/core-properties"/>
  </ds:schemaRefs>
</ds:datastoreItem>
</file>

<file path=customXml/itemProps3.xml><?xml version="1.0" encoding="utf-8"?>
<ds:datastoreItem xmlns:ds="http://schemas.openxmlformats.org/officeDocument/2006/customXml" ds:itemID="{4F9C63FE-E0A7-4A8D-B2B5-BA09A419E83A}"/>
</file>

<file path=customXml/itemProps4.xml><?xml version="1.0" encoding="utf-8"?>
<ds:datastoreItem xmlns:ds="http://schemas.openxmlformats.org/officeDocument/2006/customXml" ds:itemID="{107310D6-D2AD-4C46-82CF-99DE87500475}">
  <ds:schemaRefs>
    <ds:schemaRef ds:uri="http://schemas.microsoft.com/sharepoint/events"/>
  </ds:schemaRefs>
</ds:datastoreItem>
</file>

<file path=docMetadata/LabelInfo.xml><?xml version="1.0" encoding="utf-8"?>
<clbl:labelList xmlns:clbl="http://schemas.microsoft.com/office/2020/mipLabelMetadata">
  <clbl:label id="{a2fb0e71-afc8-4682-a832-aec916ef82af}" enabled="1" method="Standard" siteId="{1a34129a-1488-47a7-a2a1-6927e7c88b1a}" removed="0"/>
</clbl:labelList>
</file>

<file path=docProps/app.xml><?xml version="1.0" encoding="utf-8"?>
<Properties xmlns="http://schemas.openxmlformats.org/officeDocument/2006/extended-properties" xmlns:vt="http://schemas.openxmlformats.org/officeDocument/2006/docPropsVTypes">
  <Template>Infineum 2017 Corp template Legacy wide</Template>
  <TotalTime>879</TotalTime>
  <Words>774</Words>
  <Application>Microsoft Office PowerPoint</Application>
  <PresentationFormat>Widescreen</PresentationFormat>
  <Paragraphs>113</Paragraphs>
  <Slides>16</Slides>
  <Notes>9</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16</vt:i4>
      </vt:variant>
    </vt:vector>
  </HeadingPairs>
  <TitlesOfParts>
    <vt:vector size="18" baseType="lpstr">
      <vt:lpstr>Century Gothic</vt:lpstr>
      <vt:lpstr>Infineum 2025 slide template</vt:lpstr>
      <vt:lpstr>SAP Ariba  Strategic sourcing  supplier training document</vt:lpstr>
      <vt:lpstr>PowerPoint Presentation</vt:lpstr>
      <vt:lpstr>How to login</vt:lpstr>
      <vt:lpstr>Creating an account in SAP Ariba</vt:lpstr>
      <vt:lpstr>How to open the Event</vt:lpstr>
      <vt:lpstr>How to respond to the bid</vt:lpstr>
      <vt:lpstr>Review and Accept Prerequisite </vt:lpstr>
      <vt:lpstr>How to respond to the bid</vt:lpstr>
      <vt:lpstr>How to respond to the bid</vt:lpstr>
      <vt:lpstr>How to view different status of the Event</vt:lpstr>
      <vt:lpstr>How to find out if you won the bid </vt:lpstr>
      <vt:lpstr>Where to find help</vt:lpstr>
      <vt:lpstr>How to find training videos or further support</vt:lpstr>
      <vt:lpstr>Thank You</vt:lpstr>
      <vt:lpstr>PowerPoint Presentation</vt:lpstr>
      <vt:lpstr>Permissions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james</dc:creator>
  <cp:keywords/>
  <cp:lastModifiedBy>Chris Connick</cp:lastModifiedBy>
  <cp:revision>130</cp:revision>
  <cp:lastPrinted>2017-04-28T14:49:10Z</cp:lastPrinted>
  <dcterms:created xsi:type="dcterms:W3CDTF">2017-04-27T15:43:44Z</dcterms:created>
  <dcterms:modified xsi:type="dcterms:W3CDTF">2025-11-27T23:39:29Z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0x0101009F39AAD5947FEB4BB81BBA48FD7F58F4</vt:lpwstr>
  </property>
  <property fmtid="{D5CDD505-2E9C-101B-9397-08002B2CF9AE}" pid="3" name="Locations">
    <vt:lpwstr/>
  </property>
  <property fmtid="{D5CDD505-2E9C-101B-9397-08002B2CF9AE}" pid="4" name="Business Functions">
    <vt:lpwstr/>
  </property>
  <property fmtid="{D5CDD505-2E9C-101B-9397-08002B2CF9AE}" pid="5" name="Classifications">
    <vt:lpwstr/>
  </property>
  <property fmtid="{D5CDD505-2E9C-101B-9397-08002B2CF9AE}" pid="6" name="Business Segments">
    <vt:lpwstr/>
  </property>
  <property fmtid="{D5CDD505-2E9C-101B-9397-08002B2CF9AE}" pid="7" name="TaxKeyword">
    <vt:lpwstr/>
  </property>
  <property fmtid="{D5CDD505-2E9C-101B-9397-08002B2CF9AE}" pid="8" name="MSIP_Label_a5334586-0d2f-4914-819c-67cee91484a3_Enabled">
    <vt:lpwstr>true</vt:lpwstr>
  </property>
  <property fmtid="{D5CDD505-2E9C-101B-9397-08002B2CF9AE}" pid="9" name="MSIP_Label_a5334586-0d2f-4914-819c-67cee91484a3_SetDate">
    <vt:lpwstr>2025-08-01T09:31:12Z</vt:lpwstr>
  </property>
  <property fmtid="{D5CDD505-2E9C-101B-9397-08002B2CF9AE}" pid="10" name="MSIP_Label_a5334586-0d2f-4914-819c-67cee91484a3_Method">
    <vt:lpwstr>Standard</vt:lpwstr>
  </property>
  <property fmtid="{D5CDD505-2E9C-101B-9397-08002B2CF9AE}" pid="11" name="MSIP_Label_a5334586-0d2f-4914-819c-67cee91484a3_Name">
    <vt:lpwstr>Confidential</vt:lpwstr>
  </property>
  <property fmtid="{D5CDD505-2E9C-101B-9397-08002B2CF9AE}" pid="12" name="MSIP_Label_a5334586-0d2f-4914-819c-67cee91484a3_SiteId">
    <vt:lpwstr>375a5d12-032a-4bfd-9cd1-27ff64a10130</vt:lpwstr>
  </property>
  <property fmtid="{D5CDD505-2E9C-101B-9397-08002B2CF9AE}" pid="13" name="MSIP_Label_a5334586-0d2f-4914-819c-67cee91484a3_ActionId">
    <vt:lpwstr>9665ff75-3918-4189-862a-3f6b10109ba9</vt:lpwstr>
  </property>
  <property fmtid="{D5CDD505-2E9C-101B-9397-08002B2CF9AE}" pid="14" name="MSIP_Label_a5334586-0d2f-4914-819c-67cee91484a3_ContentBits">
    <vt:lpwstr>0</vt:lpwstr>
  </property>
  <property fmtid="{D5CDD505-2E9C-101B-9397-08002B2CF9AE}" pid="15" name="MSIP_Label_a5334586-0d2f-4914-819c-67cee91484a3_Tag">
    <vt:lpwstr>50, 3, 0, 1</vt:lpwstr>
  </property>
  <property fmtid="{D5CDD505-2E9C-101B-9397-08002B2CF9AE}" pid="16" name="_dlc_DocIdItemGuid">
    <vt:lpwstr>a8a4385a-710c-4d6d-b74d-2d2b38d1f3e4</vt:lpwstr>
  </property>
  <property fmtid="{D5CDD505-2E9C-101B-9397-08002B2CF9AE}" pid="17" name="ClassificationContentMarkingFooterLocations">
    <vt:lpwstr>Infineum 2017 Corp template Legacy wide:5</vt:lpwstr>
  </property>
  <property fmtid="{D5CDD505-2E9C-101B-9397-08002B2CF9AE}" pid="18" name="ClassificationContentMarkingFooterText">
    <vt:lpwstr>Classified as Confidential</vt:lpwstr>
  </property>
  <property fmtid="{D5CDD505-2E9C-101B-9397-08002B2CF9AE}" pid="19" name="MediaServiceImageTags">
    <vt:lpwstr/>
  </property>
</Properties>
</file>