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22"/>
  </p:notesMasterIdLst>
  <p:handoutMasterIdLst>
    <p:handoutMasterId r:id="rId23"/>
  </p:handoutMasterIdLst>
  <p:sldIdLst>
    <p:sldId id="2147377252" r:id="rId6"/>
    <p:sldId id="262" r:id="rId7"/>
    <p:sldId id="2147377254" r:id="rId8"/>
    <p:sldId id="2147377255" r:id="rId9"/>
    <p:sldId id="2147377256" r:id="rId10"/>
    <p:sldId id="2147377257" r:id="rId11"/>
    <p:sldId id="2147377258" r:id="rId12"/>
    <p:sldId id="2147377259" r:id="rId13"/>
    <p:sldId id="2147377260" r:id="rId14"/>
    <p:sldId id="2147377261" r:id="rId15"/>
    <p:sldId id="2147377262" r:id="rId16"/>
    <p:sldId id="2147377263" r:id="rId17"/>
    <p:sldId id="2147377264" r:id="rId18"/>
    <p:sldId id="355" r:id="rId19"/>
    <p:sldId id="353" r:id="rId20"/>
    <p:sldId id="287" r:id="rId21"/>
  </p:sldIdLst>
  <p:sldSz cx="12192000" cy="6858000"/>
  <p:notesSz cx="4686300" cy="86868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A7CA6C-9D89-E019-C5F2-B8DC86C1157A}" name="Chris Connick" initials="CC" userId="915a9c9059a7767e" providerId="Windows Live"/>
  <p188:author id="{A4CD0D8B-5974-8F4D-200B-C1E0425DB6F5}" name="Jody Measures" initials="JM" userId="S::jody.measures@miramar-group.co.uk::298b9f18-a9bf-4b00-ade8-73d8e607d5da" providerId="AD"/>
  <p188:author id="{D26725A0-8915-B717-0B3D-BF2CF1F444BA}" name="Martin, Etienne" initials="ME" userId="S::Etienne.Martin@infineum.com::b50bbe0a-ef8a-4dca-b3a8-41a27bdfbd98" providerId="AD"/>
  <p188:author id="{245902BC-8FA1-ADF7-9E1B-A370CF8FCA50}" name="Ward, Annie" initials="WA" userId="S::Annie.Ward@Infineum.com::a0f010bf-3d0c-46c9-9e63-5d604c1d9ad5" providerId="AD"/>
  <p188:author id="{0AC8FDE3-11DD-2DA5-C86E-D8B91CB29011}" name="Ong, Eugene" initials="OE" userId="S::Eugene.Ong@Infineum.com::31e1f14e-b3ac-415e-ab75-d69e959a3eb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BFE0"/>
    <a:srgbClr val="054059"/>
    <a:srgbClr val="DAF2F9"/>
    <a:srgbClr val="033E59"/>
    <a:srgbClr val="136AB1"/>
    <a:srgbClr val="001236"/>
    <a:srgbClr val="173C5D"/>
    <a:srgbClr val="0027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129" autoAdjust="0"/>
    <p:restoredTop sz="84024" autoAdjust="0"/>
  </p:normalViewPr>
  <p:slideViewPr>
    <p:cSldViewPr snapToGrid="0">
      <p:cViewPr varScale="1">
        <p:scale>
          <a:sx n="34" d="100"/>
          <a:sy n="34" d="100"/>
        </p:scale>
        <p:origin x="64" y="416"/>
      </p:cViewPr>
      <p:guideLst/>
    </p:cSldViewPr>
  </p:slideViewPr>
  <p:notesTextViewPr>
    <p:cViewPr>
      <p:scale>
        <a:sx n="300" d="100"/>
        <a:sy n="300" d="100"/>
      </p:scale>
      <p:origin x="0" y="0"/>
    </p:cViewPr>
  </p:notesTextViewPr>
  <p:notesViewPr>
    <p:cSldViewPr snapToGrid="0">
      <p:cViewPr>
        <p:scale>
          <a:sx n="1" d="2"/>
          <a:sy n="1" d="2"/>
        </p:scale>
        <p:origin x="3052"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030730" cy="435849"/>
          </a:xfrm>
          <a:prstGeom prst="rect">
            <a:avLst/>
          </a:prstGeom>
        </p:spPr>
        <p:txBody>
          <a:bodyPr vert="horz" lIns="73330" tIns="36665" rIns="73330" bIns="36665" rtlCol="0"/>
          <a:lstStyle>
            <a:lvl1pPr algn="l">
              <a:defRPr sz="900"/>
            </a:lvl1pPr>
          </a:lstStyle>
          <a:p>
            <a:endParaRPr lang="en-GB"/>
          </a:p>
        </p:txBody>
      </p:sp>
      <p:sp>
        <p:nvSpPr>
          <p:cNvPr id="3" name="Date Placeholder 2"/>
          <p:cNvSpPr>
            <a:spLocks noGrp="1"/>
          </p:cNvSpPr>
          <p:nvPr>
            <p:ph type="dt" sz="quarter" idx="1"/>
          </p:nvPr>
        </p:nvSpPr>
        <p:spPr>
          <a:xfrm>
            <a:off x="2654487" y="1"/>
            <a:ext cx="2030730" cy="435849"/>
          </a:xfrm>
          <a:prstGeom prst="rect">
            <a:avLst/>
          </a:prstGeom>
        </p:spPr>
        <p:txBody>
          <a:bodyPr vert="horz" lIns="73330" tIns="36665" rIns="73330" bIns="36665" rtlCol="0"/>
          <a:lstStyle>
            <a:lvl1pPr algn="r">
              <a:defRPr sz="900"/>
            </a:lvl1pPr>
          </a:lstStyle>
          <a:p>
            <a:fld id="{674CB1F8-1D41-4B36-BAB0-57570EFD6FF0}" type="datetimeFigureOut">
              <a:rPr lang="en-GB" smtClean="0"/>
              <a:t>27/11/2025</a:t>
            </a:fld>
            <a:endParaRPr lang="en-GB"/>
          </a:p>
        </p:txBody>
      </p:sp>
      <p:sp>
        <p:nvSpPr>
          <p:cNvPr id="4" name="Footer Placeholder 3"/>
          <p:cNvSpPr>
            <a:spLocks noGrp="1"/>
          </p:cNvSpPr>
          <p:nvPr>
            <p:ph type="ftr" sz="quarter" idx="2"/>
          </p:nvPr>
        </p:nvSpPr>
        <p:spPr>
          <a:xfrm>
            <a:off x="2" y="8250953"/>
            <a:ext cx="2030730" cy="435848"/>
          </a:xfrm>
          <a:prstGeom prst="rect">
            <a:avLst/>
          </a:prstGeom>
        </p:spPr>
        <p:txBody>
          <a:bodyPr vert="horz" lIns="73330" tIns="36665" rIns="73330" bIns="36665" rtlCol="0" anchor="b"/>
          <a:lstStyle>
            <a:lvl1pPr algn="l">
              <a:defRPr sz="900"/>
            </a:lvl1pPr>
          </a:lstStyle>
          <a:p>
            <a:endParaRPr lang="en-GB"/>
          </a:p>
        </p:txBody>
      </p:sp>
      <p:sp>
        <p:nvSpPr>
          <p:cNvPr id="5" name="Slide Number Placeholder 4"/>
          <p:cNvSpPr>
            <a:spLocks noGrp="1"/>
          </p:cNvSpPr>
          <p:nvPr>
            <p:ph type="sldNum" sz="quarter" idx="3"/>
          </p:nvPr>
        </p:nvSpPr>
        <p:spPr>
          <a:xfrm>
            <a:off x="2654487" y="8250953"/>
            <a:ext cx="2030730" cy="435848"/>
          </a:xfrm>
          <a:prstGeom prst="rect">
            <a:avLst/>
          </a:prstGeom>
        </p:spPr>
        <p:txBody>
          <a:bodyPr vert="horz" lIns="73330" tIns="36665" rIns="73330" bIns="36665" rtlCol="0" anchor="b"/>
          <a:lstStyle>
            <a:lvl1pPr algn="r">
              <a:defRPr sz="900"/>
            </a:lvl1pPr>
          </a:lstStyle>
          <a:p>
            <a:fld id="{7848AFDC-F100-45EF-8A1E-B9AC408731AD}" type="slidenum">
              <a:rPr lang="en-GB" smtClean="0"/>
              <a:t>‹#›</a:t>
            </a:fld>
            <a:endParaRPr lang="en-GB"/>
          </a:p>
        </p:txBody>
      </p:sp>
    </p:spTree>
    <p:extLst>
      <p:ext uri="{BB962C8B-B14F-4D97-AF65-F5344CB8AC3E}">
        <p14:creationId xmlns:p14="http://schemas.microsoft.com/office/powerpoint/2010/main" val="305940690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736" userDrawn="1">
          <p15:clr>
            <a:srgbClr val="F26B43"/>
          </p15:clr>
        </p15:guide>
        <p15:guide id="2" pos="1476"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030730" cy="435849"/>
          </a:xfrm>
          <a:prstGeom prst="rect">
            <a:avLst/>
          </a:prstGeom>
        </p:spPr>
        <p:txBody>
          <a:bodyPr vert="horz" lIns="73330" tIns="36665" rIns="73330" bIns="36665" rtlCol="0"/>
          <a:lstStyle>
            <a:lvl1pPr algn="l">
              <a:defRPr sz="900"/>
            </a:lvl1pPr>
          </a:lstStyle>
          <a:p>
            <a:endParaRPr lang="en-GB"/>
          </a:p>
        </p:txBody>
      </p:sp>
      <p:sp>
        <p:nvSpPr>
          <p:cNvPr id="3" name="Date Placeholder 2"/>
          <p:cNvSpPr>
            <a:spLocks noGrp="1"/>
          </p:cNvSpPr>
          <p:nvPr>
            <p:ph type="dt" idx="1"/>
          </p:nvPr>
        </p:nvSpPr>
        <p:spPr>
          <a:xfrm>
            <a:off x="2654487" y="1"/>
            <a:ext cx="2030730" cy="435849"/>
          </a:xfrm>
          <a:prstGeom prst="rect">
            <a:avLst/>
          </a:prstGeom>
        </p:spPr>
        <p:txBody>
          <a:bodyPr vert="horz" lIns="73330" tIns="36665" rIns="73330" bIns="36665" rtlCol="0"/>
          <a:lstStyle>
            <a:lvl1pPr algn="r">
              <a:defRPr sz="900"/>
            </a:lvl1pPr>
          </a:lstStyle>
          <a:p>
            <a:fld id="{8EDCF1B0-CD85-48E3-81C8-1EB1DA49B019}" type="datetimeFigureOut">
              <a:rPr lang="en-GB" smtClean="0"/>
              <a:t>27/11/2025</a:t>
            </a:fld>
            <a:endParaRPr lang="en-GB"/>
          </a:p>
        </p:txBody>
      </p:sp>
      <p:sp>
        <p:nvSpPr>
          <p:cNvPr id="4" name="Slide Image Placeholder 3"/>
          <p:cNvSpPr>
            <a:spLocks noGrp="1" noRot="1" noChangeAspect="1"/>
          </p:cNvSpPr>
          <p:nvPr>
            <p:ph type="sldImg" idx="2"/>
          </p:nvPr>
        </p:nvSpPr>
        <p:spPr>
          <a:xfrm>
            <a:off x="-261938" y="1084263"/>
            <a:ext cx="5210176" cy="2932112"/>
          </a:xfrm>
          <a:prstGeom prst="rect">
            <a:avLst/>
          </a:prstGeom>
          <a:noFill/>
          <a:ln w="12700">
            <a:solidFill>
              <a:prstClr val="black"/>
            </a:solidFill>
          </a:ln>
        </p:spPr>
        <p:txBody>
          <a:bodyPr vert="horz" lIns="73330" tIns="36665" rIns="73330" bIns="36665" rtlCol="0" anchor="ctr"/>
          <a:lstStyle/>
          <a:p>
            <a:endParaRPr lang="en-GB"/>
          </a:p>
        </p:txBody>
      </p:sp>
      <p:sp>
        <p:nvSpPr>
          <p:cNvPr id="5" name="Notes Placeholder 4"/>
          <p:cNvSpPr>
            <a:spLocks noGrp="1"/>
          </p:cNvSpPr>
          <p:nvPr>
            <p:ph type="body" sz="quarter" idx="3"/>
          </p:nvPr>
        </p:nvSpPr>
        <p:spPr>
          <a:xfrm>
            <a:off x="468631" y="4180523"/>
            <a:ext cx="3749040" cy="3420428"/>
          </a:xfrm>
          <a:prstGeom prst="rect">
            <a:avLst/>
          </a:prstGeom>
        </p:spPr>
        <p:txBody>
          <a:bodyPr vert="horz" lIns="73330" tIns="36665" rIns="73330" bIns="366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8250953"/>
            <a:ext cx="2030730" cy="435848"/>
          </a:xfrm>
          <a:prstGeom prst="rect">
            <a:avLst/>
          </a:prstGeom>
        </p:spPr>
        <p:txBody>
          <a:bodyPr vert="horz" lIns="73330" tIns="36665" rIns="73330" bIns="36665" rtlCol="0" anchor="b"/>
          <a:lstStyle>
            <a:lvl1pPr algn="l">
              <a:defRPr sz="900"/>
            </a:lvl1pPr>
          </a:lstStyle>
          <a:p>
            <a:endParaRPr lang="en-GB"/>
          </a:p>
        </p:txBody>
      </p:sp>
      <p:sp>
        <p:nvSpPr>
          <p:cNvPr id="7" name="Slide Number Placeholder 6"/>
          <p:cNvSpPr>
            <a:spLocks noGrp="1"/>
          </p:cNvSpPr>
          <p:nvPr>
            <p:ph type="sldNum" sz="quarter" idx="5"/>
          </p:nvPr>
        </p:nvSpPr>
        <p:spPr>
          <a:xfrm>
            <a:off x="2654487" y="8250953"/>
            <a:ext cx="2030730" cy="435848"/>
          </a:xfrm>
          <a:prstGeom prst="rect">
            <a:avLst/>
          </a:prstGeom>
        </p:spPr>
        <p:txBody>
          <a:bodyPr vert="horz" lIns="73330" tIns="36665" rIns="73330" bIns="36665" rtlCol="0" anchor="b"/>
          <a:lstStyle>
            <a:lvl1pPr algn="r">
              <a:defRPr sz="900"/>
            </a:lvl1pPr>
          </a:lstStyle>
          <a:p>
            <a:fld id="{00DB72A7-5840-4B1F-96E0-C77B7C4DE18B}" type="slidenum">
              <a:rPr lang="en-GB" smtClean="0"/>
              <a:t>‹#›</a:t>
            </a:fld>
            <a:endParaRPr lang="en-GB"/>
          </a:p>
        </p:txBody>
      </p:sp>
    </p:spTree>
    <p:extLst>
      <p:ext uri="{BB962C8B-B14F-4D97-AF65-F5344CB8AC3E}">
        <p14:creationId xmlns:p14="http://schemas.microsoft.com/office/powerpoint/2010/main" val="782100458"/>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hyperlink" Target="https://infineum.sharepoint.com/sites/IQMS/Shared%20Documents/Forms/AllItems.aspx?FolderCTID=0x012000340D1A3439EAC346A9482E470B63A2E9&amp;View=%7bDC88BF2B-79F4-4CCB-8B7A-CD0EB6BBB92D%7d&amp;viewid=f0860f80-72d0-4e4c-a573-aceb02049510&amp;id=/sites/IQMS/Shared%20Documents/Infineum%20Quality%20Procedures%20(IQP)%20Library/IQP1.x%20New%20Product%20Development%20(NPD)" TargetMode="External"/><Relationship Id="rId3" Type="http://schemas.openxmlformats.org/officeDocument/2006/relationships/hyperlink" Target="https://brandfolder.com/infineum" TargetMode="External"/><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hyperlink" Target="https://infinet.infineum.com/functions/ceo/law/law-briefing-notes/" TargetMode="External"/><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hyperlink" Target="https://brandfolder.com/infineum"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hyperlink" Target="https://brandfolder.com/infineum" TargetMode="Externa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brandfolder.com/infineum" TargetMode="External"/><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660063-CBCE-B267-BD96-E8CF863DA3BA}"/>
              </a:ext>
            </a:extLst>
          </p:cNvPr>
          <p:cNvSpPr/>
          <p:nvPr userDrawn="1"/>
        </p:nvSpPr>
        <p:spPr>
          <a:xfrm>
            <a:off x="3600450" y="6406819"/>
            <a:ext cx="5445124" cy="333706"/>
          </a:xfrm>
          <a:prstGeom prst="rect">
            <a:avLst/>
          </a:prstGeom>
          <a:solidFill>
            <a:schemeClr val="dk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959999" y="2904993"/>
            <a:ext cx="6887797" cy="1694845"/>
          </a:xfrm>
        </p:spPr>
        <p:txBody>
          <a:bodyPr lIns="0" tIns="0" rIns="0" bIns="0" anchor="t" anchorCtr="0">
            <a:noAutofit/>
          </a:bodyPr>
          <a:lstStyle>
            <a:lvl1pPr algn="l">
              <a:defRPr sz="6400" cap="none" baseline="0">
                <a:solidFill>
                  <a:schemeClr val="bg1"/>
                </a:solidFill>
              </a:defRPr>
            </a:lvl1pPr>
          </a:lstStyle>
          <a:p>
            <a:r>
              <a:rPr lang="en-GB" dirty="0"/>
              <a:t>Presentation title to go here</a:t>
            </a:r>
          </a:p>
        </p:txBody>
      </p:sp>
      <p:pic>
        <p:nvPicPr>
          <p:cNvPr id="9" name="Picture 8" descr="A white and blue logo&#10;&#10;Description automatically generated">
            <a:extLst>
              <a:ext uri="{FF2B5EF4-FFF2-40B4-BE49-F238E27FC236}">
                <a16:creationId xmlns:a16="http://schemas.microsoft.com/office/drawing/2014/main" id="{395862B5-CF18-1234-5D5A-F07E9C4234E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0000" y="794148"/>
            <a:ext cx="1913595" cy="574755"/>
          </a:xfrm>
          <a:prstGeom prst="rect">
            <a:avLst/>
          </a:prstGeom>
        </p:spPr>
      </p:pic>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 Placeholder 15">
            <a:extLst>
              <a:ext uri="{FF2B5EF4-FFF2-40B4-BE49-F238E27FC236}">
                <a16:creationId xmlns:a16="http://schemas.microsoft.com/office/drawing/2014/main" id="{93229C13-614A-EBE4-E619-A2B4045DDAB7}"/>
              </a:ext>
            </a:extLst>
          </p:cNvPr>
          <p:cNvSpPr>
            <a:spLocks noGrp="1"/>
          </p:cNvSpPr>
          <p:nvPr>
            <p:ph type="body" sz="quarter" idx="10" hasCustomPrompt="1"/>
          </p:nvPr>
        </p:nvSpPr>
        <p:spPr>
          <a:xfrm>
            <a:off x="960002" y="5603264"/>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Presenters Name</a:t>
            </a:r>
            <a:endParaRPr lang="en-US"/>
          </a:p>
        </p:txBody>
      </p:sp>
      <p:sp>
        <p:nvSpPr>
          <p:cNvPr id="3" name="Text Placeholder 15">
            <a:extLst>
              <a:ext uri="{FF2B5EF4-FFF2-40B4-BE49-F238E27FC236}">
                <a16:creationId xmlns:a16="http://schemas.microsoft.com/office/drawing/2014/main" id="{4B1959DB-99EF-EDB3-ED84-4CB4B4CD06C8}"/>
              </a:ext>
            </a:extLst>
          </p:cNvPr>
          <p:cNvSpPr>
            <a:spLocks noGrp="1"/>
          </p:cNvSpPr>
          <p:nvPr>
            <p:ph type="body" sz="quarter" idx="11" hasCustomPrompt="1"/>
          </p:nvPr>
        </p:nvSpPr>
        <p:spPr>
          <a:xfrm>
            <a:off x="960002" y="5892580"/>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Presentation Date</a:t>
            </a:r>
            <a:endParaRPr lang="en-US"/>
          </a:p>
        </p:txBody>
      </p:sp>
      <p:sp>
        <p:nvSpPr>
          <p:cNvPr id="8" name="Slide Number Placeholder 6">
            <a:extLst>
              <a:ext uri="{FF2B5EF4-FFF2-40B4-BE49-F238E27FC236}">
                <a16:creationId xmlns:a16="http://schemas.microsoft.com/office/drawing/2014/main" id="{EB761C7F-09C9-8B49-9933-0380DB1DD4C4}"/>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45485050"/>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mplate guidanc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7" name="Title 1">
            <a:extLst>
              <a:ext uri="{FF2B5EF4-FFF2-40B4-BE49-F238E27FC236}">
                <a16:creationId xmlns:a16="http://schemas.microsoft.com/office/drawing/2014/main" id="{8B087CB9-CBA5-A0E8-C0C6-39861248006E}"/>
              </a:ext>
            </a:extLst>
          </p:cNvPr>
          <p:cNvSpPr>
            <a:spLocks noGrp="1"/>
          </p:cNvSpPr>
          <p:nvPr>
            <p:ph type="ctrTitle" hasCustomPrompt="1"/>
          </p:nvPr>
        </p:nvSpPr>
        <p:spPr>
          <a:xfrm>
            <a:off x="334437" y="597121"/>
            <a:ext cx="9934170" cy="947903"/>
          </a:xfrm>
        </p:spPr>
        <p:txBody>
          <a:bodyPr lIns="0" tIns="0" rIns="0" bIns="0" anchor="t" anchorCtr="0">
            <a:noAutofit/>
          </a:bodyPr>
          <a:lstStyle>
            <a:lvl1pPr algn="l">
              <a:defRPr sz="3200" b="0" cap="none" baseline="0">
                <a:solidFill>
                  <a:schemeClr val="tx1"/>
                </a:solidFill>
              </a:defRPr>
            </a:lvl1pPr>
          </a:lstStyle>
          <a:p>
            <a:r>
              <a:rPr lang="en-GB" dirty="0"/>
              <a:t>PowerPoint template guide</a:t>
            </a:r>
            <a:br>
              <a:rPr lang="en-GB" dirty="0"/>
            </a:br>
            <a:r>
              <a:rPr lang="en-GB" b="1" dirty="0">
                <a:solidFill>
                  <a:schemeClr val="accent4"/>
                </a:solidFill>
              </a:rPr>
              <a:t>Please delete before presenting</a:t>
            </a:r>
            <a:endParaRPr lang="en-GB" dirty="0"/>
          </a:p>
        </p:txBody>
      </p:sp>
      <p:pic>
        <p:nvPicPr>
          <p:cNvPr id="6" name="Picture 5" descr="A blue and green logo&#10;&#10;AI-generated content may be incorrect.">
            <a:extLst>
              <a:ext uri="{FF2B5EF4-FFF2-40B4-BE49-F238E27FC236}">
                <a16:creationId xmlns:a16="http://schemas.microsoft.com/office/drawing/2014/main" id="{5E119A8D-4CE8-CA59-6847-BD7EEF395D7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
        <p:nvSpPr>
          <p:cNvPr id="8" name="TextBox 7">
            <a:extLst>
              <a:ext uri="{FF2B5EF4-FFF2-40B4-BE49-F238E27FC236}">
                <a16:creationId xmlns:a16="http://schemas.microsoft.com/office/drawing/2014/main" id="{ABCC98EC-CB0F-D91A-384B-7440B4013F74}"/>
              </a:ext>
            </a:extLst>
          </p:cNvPr>
          <p:cNvSpPr txBox="1"/>
          <p:nvPr userDrawn="1"/>
        </p:nvSpPr>
        <p:spPr>
          <a:xfrm>
            <a:off x="1735013" y="2552648"/>
            <a:ext cx="3611687" cy="954107"/>
          </a:xfrm>
          <a:prstGeom prst="rect">
            <a:avLst/>
          </a:prstGeom>
          <a:noFill/>
        </p:spPr>
        <p:txBody>
          <a:bodyPr wrap="square">
            <a:spAutoFit/>
          </a:bodyPr>
          <a:lstStyle/>
          <a:p>
            <a:pPr marL="3175" lvl="0">
              <a:spcAft>
                <a:spcPts val="900"/>
              </a:spcAft>
            </a:pPr>
            <a:r>
              <a:rPr lang="en-GB" sz="1400" b="1" dirty="0">
                <a:cs typeface="Century Gothic" panose="020B0502020202020204" pitchFamily="34" charset="0"/>
              </a:rPr>
              <a:t>Copyright permission </a:t>
            </a:r>
            <a:r>
              <a:rPr lang="en-GB" sz="1400" dirty="0">
                <a:cs typeface="Century Gothic" panose="020B0502020202020204" pitchFamily="34" charset="0"/>
              </a:rPr>
              <a:t>for all content (e.g., charts, graphs, images, animations, videos) must be obtained from content owner prior to presenting</a:t>
            </a:r>
          </a:p>
        </p:txBody>
      </p:sp>
      <p:sp>
        <p:nvSpPr>
          <p:cNvPr id="9" name="TextBox 8">
            <a:extLst>
              <a:ext uri="{FF2B5EF4-FFF2-40B4-BE49-F238E27FC236}">
                <a16:creationId xmlns:a16="http://schemas.microsoft.com/office/drawing/2014/main" id="{A938B4B0-71F0-3474-9DDE-3F9380F57AD1}"/>
              </a:ext>
            </a:extLst>
          </p:cNvPr>
          <p:cNvSpPr txBox="1"/>
          <p:nvPr userDrawn="1"/>
        </p:nvSpPr>
        <p:spPr>
          <a:xfrm>
            <a:off x="7199922" y="2552648"/>
            <a:ext cx="4194928" cy="954107"/>
          </a:xfrm>
          <a:prstGeom prst="rect">
            <a:avLst/>
          </a:prstGeom>
          <a:noFill/>
        </p:spPr>
        <p:txBody>
          <a:bodyPr wrap="square">
            <a:spAutoFit/>
          </a:bodyPr>
          <a:lstStyle/>
          <a:p>
            <a:pPr marL="3175" lvl="0">
              <a:spcAft>
                <a:spcPts val="900"/>
              </a:spcAft>
            </a:pPr>
            <a:r>
              <a:rPr lang="en-GB" sz="1400" b="1" dirty="0">
                <a:cs typeface="Century Gothic" panose="020B0502020202020204" pitchFamily="34" charset="0"/>
              </a:rPr>
              <a:t>Images</a:t>
            </a:r>
            <a:r>
              <a:rPr lang="en-GB" sz="1400" dirty="0">
                <a:cs typeface="Century Gothic" panose="020B0502020202020204" pitchFamily="34" charset="0"/>
              </a:rPr>
              <a:t> must be sourced from our </a:t>
            </a:r>
            <a:br>
              <a:rPr lang="en-GB" sz="1400" dirty="0">
                <a:cs typeface="Century Gothic" panose="020B0502020202020204" pitchFamily="34" charset="0"/>
              </a:rPr>
            </a:br>
            <a:r>
              <a:rPr lang="en-GB" sz="1400" dirty="0">
                <a:cs typeface="Century Gothic" panose="020B0502020202020204" pitchFamily="34" charset="0"/>
                <a:hlinkClick r:id="rId3">
                  <a:extLst>
                    <a:ext uri="{A12FA001-AC4F-418D-AE19-62706E023703}">
                      <ahyp:hlinkClr xmlns:ahyp="http://schemas.microsoft.com/office/drawing/2018/hyperlinkcolor" val="tx"/>
                    </a:ext>
                  </a:extLst>
                </a:hlinkClick>
              </a:rPr>
              <a:t>Media Library</a:t>
            </a:r>
            <a:r>
              <a:rPr lang="en-GB" sz="1400" dirty="0">
                <a:cs typeface="Century Gothic" panose="020B0502020202020204" pitchFamily="34" charset="0"/>
              </a:rPr>
              <a:t>. If you have any image related queries or requests, please contact the Corporate Communication Team</a:t>
            </a:r>
          </a:p>
        </p:txBody>
      </p:sp>
      <p:sp>
        <p:nvSpPr>
          <p:cNvPr id="10" name="TextBox 9">
            <a:extLst>
              <a:ext uri="{FF2B5EF4-FFF2-40B4-BE49-F238E27FC236}">
                <a16:creationId xmlns:a16="http://schemas.microsoft.com/office/drawing/2014/main" id="{348439DC-435A-D078-79CD-70F9FD2D9A68}"/>
              </a:ext>
            </a:extLst>
          </p:cNvPr>
          <p:cNvSpPr txBox="1"/>
          <p:nvPr userDrawn="1"/>
        </p:nvSpPr>
        <p:spPr>
          <a:xfrm>
            <a:off x="258297" y="1944358"/>
            <a:ext cx="11604672" cy="307777"/>
          </a:xfrm>
          <a:prstGeom prst="rect">
            <a:avLst/>
          </a:prstGeom>
          <a:noFill/>
        </p:spPr>
        <p:txBody>
          <a:bodyPr wrap="square">
            <a:spAutoFit/>
          </a:bodyPr>
          <a:lstStyle/>
          <a:p>
            <a:pPr lvl="0">
              <a:spcAft>
                <a:spcPts val="900"/>
              </a:spcAft>
            </a:pPr>
            <a:r>
              <a:rPr lang="en-GB" sz="1400" b="1" dirty="0">
                <a:cs typeface="Century Gothic" panose="020B0502020202020204" pitchFamily="34" charset="0"/>
              </a:rPr>
              <a:t>If you have any questions, please contact the Corporate Communication Team</a:t>
            </a:r>
            <a:endParaRPr lang="en-GB" sz="1400" dirty="0">
              <a:cs typeface="Century Gothic" panose="020B0502020202020204" pitchFamily="34" charset="0"/>
            </a:endParaRPr>
          </a:p>
        </p:txBody>
      </p:sp>
      <p:sp>
        <p:nvSpPr>
          <p:cNvPr id="11" name="TextBox 10">
            <a:extLst>
              <a:ext uri="{FF2B5EF4-FFF2-40B4-BE49-F238E27FC236}">
                <a16:creationId xmlns:a16="http://schemas.microsoft.com/office/drawing/2014/main" id="{5E38982F-89D9-949B-15AD-CF3A032D5637}"/>
              </a:ext>
            </a:extLst>
          </p:cNvPr>
          <p:cNvSpPr txBox="1"/>
          <p:nvPr userDrawn="1"/>
        </p:nvSpPr>
        <p:spPr>
          <a:xfrm>
            <a:off x="258297" y="1600294"/>
            <a:ext cx="11452398" cy="307777"/>
          </a:xfrm>
          <a:prstGeom prst="rect">
            <a:avLst/>
          </a:prstGeom>
          <a:noFill/>
        </p:spPr>
        <p:txBody>
          <a:bodyPr wrap="square">
            <a:spAutoFit/>
          </a:bodyPr>
          <a:lstStyle/>
          <a:p>
            <a:pPr lvl="0">
              <a:spcAft>
                <a:spcPts val="1200"/>
              </a:spcAft>
            </a:pPr>
            <a:r>
              <a:rPr lang="en-GB" sz="1400" dirty="0">
                <a:cs typeface="Century Gothic" panose="020B0502020202020204" pitchFamily="34" charset="0"/>
              </a:rPr>
              <a:t>Please follow </a:t>
            </a:r>
            <a:r>
              <a:rPr lang="en-GB" sz="1400" b="1" dirty="0">
                <a:cs typeface="Century Gothic" panose="020B0502020202020204" pitchFamily="34" charset="0"/>
              </a:rPr>
              <a:t>Infineum legal guidelines and process</a:t>
            </a:r>
            <a:r>
              <a:rPr lang="en-GB" sz="1400" b="1" dirty="0">
                <a:solidFill>
                  <a:schemeClr val="tx2">
                    <a:lumMod val="50000"/>
                  </a:schemeClr>
                </a:solidFill>
                <a:cs typeface="Century Gothic" panose="020B0502020202020204" pitchFamily="34" charset="0"/>
              </a:rPr>
              <a:t> </a:t>
            </a:r>
            <a:r>
              <a:rPr lang="en-GB" sz="1400" dirty="0">
                <a:cs typeface="Century Gothic" panose="020B0502020202020204" pitchFamily="34" charset="0"/>
              </a:rPr>
              <a:t>when </a:t>
            </a:r>
            <a:r>
              <a:rPr lang="en-GB" sz="1400" dirty="0">
                <a:solidFill>
                  <a:schemeClr val="dk1"/>
                </a:solidFill>
                <a:cs typeface="Century Gothic" panose="020B0502020202020204" pitchFamily="34" charset="0"/>
              </a:rPr>
              <a:t>producing your document. </a:t>
            </a:r>
            <a:r>
              <a:rPr lang="en-GB" sz="1400" dirty="0">
                <a:cs typeface="Century Gothic" panose="020B0502020202020204" pitchFamily="34" charset="0"/>
              </a:rPr>
              <a:t>See link to </a:t>
            </a:r>
            <a:r>
              <a:rPr lang="en-GB" sz="1400" dirty="0">
                <a:cs typeface="Century Gothic" panose="020B0502020202020204" pitchFamily="34" charset="0"/>
                <a:hlinkClick r:id="rId4"/>
              </a:rPr>
              <a:t>Legal Briefing Notes</a:t>
            </a:r>
            <a:r>
              <a:rPr lang="en-GB" sz="1400" dirty="0">
                <a:cs typeface="Century Gothic" panose="020B0502020202020204" pitchFamily="34" charset="0"/>
              </a:rPr>
              <a:t> </a:t>
            </a:r>
            <a:r>
              <a:rPr lang="en-GB" sz="1400" dirty="0">
                <a:solidFill>
                  <a:schemeClr val="dk1"/>
                </a:solidFill>
                <a:cs typeface="Century Gothic" panose="020B0502020202020204" pitchFamily="34" charset="0"/>
              </a:rPr>
              <a:t>for guidance</a:t>
            </a:r>
          </a:p>
        </p:txBody>
      </p:sp>
      <p:grpSp>
        <p:nvGrpSpPr>
          <p:cNvPr id="12" name="Group 11">
            <a:extLst>
              <a:ext uri="{FF2B5EF4-FFF2-40B4-BE49-F238E27FC236}">
                <a16:creationId xmlns:a16="http://schemas.microsoft.com/office/drawing/2014/main" id="{75DA2BC2-E32C-EB5C-7AC0-2C28CD715E7C}"/>
              </a:ext>
            </a:extLst>
          </p:cNvPr>
          <p:cNvGrpSpPr/>
          <p:nvPr userDrawn="1"/>
        </p:nvGrpSpPr>
        <p:grpSpPr>
          <a:xfrm>
            <a:off x="5767820" y="2719213"/>
            <a:ext cx="1309782" cy="620978"/>
            <a:chOff x="3991561" y="2443243"/>
            <a:chExt cx="870953" cy="497792"/>
          </a:xfrm>
        </p:grpSpPr>
        <p:pic>
          <p:nvPicPr>
            <p:cNvPr id="13" name="Graphic 12">
              <a:extLst>
                <a:ext uri="{FF2B5EF4-FFF2-40B4-BE49-F238E27FC236}">
                  <a16:creationId xmlns:a16="http://schemas.microsoft.com/office/drawing/2014/main" id="{92E88865-FED0-7B53-3F2D-1A2ABD4C8C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1561" y="2461828"/>
              <a:ext cx="464727" cy="464727"/>
            </a:xfrm>
            <a:prstGeom prst="rect">
              <a:avLst/>
            </a:prstGeom>
          </p:spPr>
        </p:pic>
        <p:grpSp>
          <p:nvGrpSpPr>
            <p:cNvPr id="14" name="Group 13">
              <a:extLst>
                <a:ext uri="{FF2B5EF4-FFF2-40B4-BE49-F238E27FC236}">
                  <a16:creationId xmlns:a16="http://schemas.microsoft.com/office/drawing/2014/main" id="{4793709E-F434-8B3A-1C12-260A4CC7E515}"/>
                </a:ext>
              </a:extLst>
            </p:cNvPr>
            <p:cNvGrpSpPr/>
            <p:nvPr/>
          </p:nvGrpSpPr>
          <p:grpSpPr>
            <a:xfrm>
              <a:off x="4364722" y="2443243"/>
              <a:ext cx="497792" cy="497792"/>
              <a:chOff x="4412346" y="2419430"/>
              <a:chExt cx="505859" cy="505859"/>
            </a:xfrm>
          </p:grpSpPr>
          <p:sp>
            <p:nvSpPr>
              <p:cNvPr id="15" name="Rectangle 14">
                <a:extLst>
                  <a:ext uri="{FF2B5EF4-FFF2-40B4-BE49-F238E27FC236}">
                    <a16:creationId xmlns:a16="http://schemas.microsoft.com/office/drawing/2014/main" id="{5D4D1F0F-CA5A-49EE-20B7-04716B044047}"/>
                  </a:ext>
                </a:extLst>
              </p:cNvPr>
              <p:cNvSpPr/>
              <p:nvPr/>
            </p:nvSpPr>
            <p:spPr>
              <a:xfrm>
                <a:off x="4445794" y="2484759"/>
                <a:ext cx="314325" cy="2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cs typeface="Century Gothic" panose="020B0502020202020204" pitchFamily="34" charset="0"/>
                </a:endParaRPr>
              </a:p>
            </p:txBody>
          </p:sp>
          <p:pic>
            <p:nvPicPr>
              <p:cNvPr id="16" name="Graphic 15">
                <a:extLst>
                  <a:ext uri="{FF2B5EF4-FFF2-40B4-BE49-F238E27FC236}">
                    <a16:creationId xmlns:a16="http://schemas.microsoft.com/office/drawing/2014/main" id="{A79E78A9-50CE-D2C1-2A6F-203981B3531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12346" y="2419430"/>
                <a:ext cx="505859" cy="505859"/>
              </a:xfrm>
              <a:prstGeom prst="rect">
                <a:avLst/>
              </a:prstGeom>
            </p:spPr>
          </p:pic>
        </p:grpSp>
      </p:grpSp>
      <p:grpSp>
        <p:nvGrpSpPr>
          <p:cNvPr id="17" name="Group 16">
            <a:extLst>
              <a:ext uri="{FF2B5EF4-FFF2-40B4-BE49-F238E27FC236}">
                <a16:creationId xmlns:a16="http://schemas.microsoft.com/office/drawing/2014/main" id="{21739702-64D0-9C76-C40A-3199CD4FCAFD}"/>
              </a:ext>
            </a:extLst>
          </p:cNvPr>
          <p:cNvGrpSpPr/>
          <p:nvPr userDrawn="1"/>
        </p:nvGrpSpPr>
        <p:grpSpPr>
          <a:xfrm>
            <a:off x="641764" y="2759126"/>
            <a:ext cx="1047336" cy="541152"/>
            <a:chOff x="1218263" y="2484558"/>
            <a:chExt cx="697449" cy="417118"/>
          </a:xfrm>
        </p:grpSpPr>
        <p:grpSp>
          <p:nvGrpSpPr>
            <p:cNvPr id="18" name="Group 17">
              <a:extLst>
                <a:ext uri="{FF2B5EF4-FFF2-40B4-BE49-F238E27FC236}">
                  <a16:creationId xmlns:a16="http://schemas.microsoft.com/office/drawing/2014/main" id="{E84E141F-DE3B-2684-637D-EA5D8AACD351}"/>
                </a:ext>
              </a:extLst>
            </p:cNvPr>
            <p:cNvGrpSpPr/>
            <p:nvPr/>
          </p:nvGrpSpPr>
          <p:grpSpPr>
            <a:xfrm>
              <a:off x="1565151" y="2490634"/>
              <a:ext cx="350561" cy="404965"/>
              <a:chOff x="1698501" y="2490634"/>
              <a:chExt cx="350561" cy="404965"/>
            </a:xfrm>
          </p:grpSpPr>
          <p:sp>
            <p:nvSpPr>
              <p:cNvPr id="20" name="Oval 19">
                <a:extLst>
                  <a:ext uri="{FF2B5EF4-FFF2-40B4-BE49-F238E27FC236}">
                    <a16:creationId xmlns:a16="http://schemas.microsoft.com/office/drawing/2014/main" id="{7C259739-650B-8BE0-6C97-9D919A6D7E46}"/>
                  </a:ext>
                </a:extLst>
              </p:cNvPr>
              <p:cNvSpPr/>
              <p:nvPr/>
            </p:nvSpPr>
            <p:spPr>
              <a:xfrm>
                <a:off x="1698501" y="2490634"/>
                <a:ext cx="350561" cy="4049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cs typeface="Century Gothic" panose="020B0502020202020204" pitchFamily="34" charset="0"/>
                </a:endParaRPr>
              </a:p>
            </p:txBody>
          </p:sp>
          <p:pic>
            <p:nvPicPr>
              <p:cNvPr id="21" name="Graphic 20">
                <a:extLst>
                  <a:ext uri="{FF2B5EF4-FFF2-40B4-BE49-F238E27FC236}">
                    <a16:creationId xmlns:a16="http://schemas.microsoft.com/office/drawing/2014/main" id="{2A83921D-663E-36C0-C410-15C64D45D8D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41175" y="2560511"/>
                <a:ext cx="265212" cy="265212"/>
              </a:xfrm>
              <a:prstGeom prst="rect">
                <a:avLst/>
              </a:prstGeom>
            </p:spPr>
          </p:pic>
        </p:grpSp>
        <p:pic>
          <p:nvPicPr>
            <p:cNvPr id="19" name="Graphic 18">
              <a:extLst>
                <a:ext uri="{FF2B5EF4-FFF2-40B4-BE49-F238E27FC236}">
                  <a16:creationId xmlns:a16="http://schemas.microsoft.com/office/drawing/2014/main" id="{4BC7F391-B520-9F1B-D9CC-9EDBC1F0D1D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218263" y="2484558"/>
              <a:ext cx="377750" cy="417118"/>
            </a:xfrm>
            <a:prstGeom prst="rect">
              <a:avLst/>
            </a:prstGeom>
          </p:spPr>
        </p:pic>
      </p:grpSp>
      <p:sp>
        <p:nvSpPr>
          <p:cNvPr id="22" name="Rectangle 21">
            <a:extLst>
              <a:ext uri="{FF2B5EF4-FFF2-40B4-BE49-F238E27FC236}">
                <a16:creationId xmlns:a16="http://schemas.microsoft.com/office/drawing/2014/main" id="{DAF87D91-5F8A-0213-AD05-6A1FCECE6265}"/>
              </a:ext>
            </a:extLst>
          </p:cNvPr>
          <p:cNvSpPr/>
          <p:nvPr userDrawn="1"/>
        </p:nvSpPr>
        <p:spPr>
          <a:xfrm>
            <a:off x="471914" y="3764595"/>
            <a:ext cx="3687336" cy="304364"/>
          </a:xfrm>
          <a:prstGeom prst="rect">
            <a:avLst/>
          </a:prstGeom>
          <a:solidFill>
            <a:schemeClr val="tx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cs typeface="Century Gothic" panose="020B0502020202020204" pitchFamily="34" charset="0"/>
              </a:rPr>
              <a:t>Confidentiality statement:</a:t>
            </a:r>
            <a:endParaRPr lang="en-GB" sz="1200" dirty="0">
              <a:cs typeface="Century Gothic" panose="020B0502020202020204" pitchFamily="34" charset="0"/>
            </a:endParaRPr>
          </a:p>
        </p:txBody>
      </p:sp>
      <p:sp>
        <p:nvSpPr>
          <p:cNvPr id="23" name="Rectangle 22">
            <a:extLst>
              <a:ext uri="{FF2B5EF4-FFF2-40B4-BE49-F238E27FC236}">
                <a16:creationId xmlns:a16="http://schemas.microsoft.com/office/drawing/2014/main" id="{D98CBEAD-B418-16E4-AEC3-408513C26AB8}"/>
              </a:ext>
            </a:extLst>
          </p:cNvPr>
          <p:cNvSpPr/>
          <p:nvPr userDrawn="1"/>
        </p:nvSpPr>
        <p:spPr>
          <a:xfrm>
            <a:off x="334963" y="4071325"/>
            <a:ext cx="11528005" cy="1986576"/>
          </a:xfrm>
          <a:prstGeom prst="rect">
            <a:avLst/>
          </a:prstGeom>
          <a:solidFill>
            <a:schemeClr val="accent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cs typeface="Century Gothic" panose="020B0502020202020204" pitchFamily="34" charset="0"/>
            </a:endParaRPr>
          </a:p>
        </p:txBody>
      </p:sp>
      <p:grpSp>
        <p:nvGrpSpPr>
          <p:cNvPr id="24" name="Group 23">
            <a:extLst>
              <a:ext uri="{FF2B5EF4-FFF2-40B4-BE49-F238E27FC236}">
                <a16:creationId xmlns:a16="http://schemas.microsoft.com/office/drawing/2014/main" id="{AF6A2505-5BED-F510-8ABD-F44D3E239CB4}"/>
              </a:ext>
            </a:extLst>
          </p:cNvPr>
          <p:cNvGrpSpPr/>
          <p:nvPr userDrawn="1"/>
        </p:nvGrpSpPr>
        <p:grpSpPr>
          <a:xfrm>
            <a:off x="625615" y="4106668"/>
            <a:ext cx="10946701" cy="1831353"/>
            <a:chOff x="448149" y="4106668"/>
            <a:chExt cx="10946701" cy="1831353"/>
          </a:xfrm>
        </p:grpSpPr>
        <p:sp>
          <p:nvSpPr>
            <p:cNvPr id="25" name="TextBox 24">
              <a:extLst>
                <a:ext uri="{FF2B5EF4-FFF2-40B4-BE49-F238E27FC236}">
                  <a16:creationId xmlns:a16="http://schemas.microsoft.com/office/drawing/2014/main" id="{EE81A1EF-1B5D-22B2-1C1E-3F7E41B9CE58}"/>
                </a:ext>
              </a:extLst>
            </p:cNvPr>
            <p:cNvSpPr txBox="1"/>
            <p:nvPr/>
          </p:nvSpPr>
          <p:spPr>
            <a:xfrm>
              <a:off x="448149" y="4127050"/>
              <a:ext cx="1554346" cy="1061829"/>
            </a:xfrm>
            <a:prstGeom prst="rect">
              <a:avLst/>
            </a:prstGeom>
            <a:noFill/>
          </p:spPr>
          <p:txBody>
            <a:bodyPr wrap="square">
              <a:spAutoFit/>
            </a:bodyPr>
            <a:lstStyle/>
            <a:p>
              <a:pPr lvl="0">
                <a:spcAft>
                  <a:spcPts val="900"/>
                </a:spcAft>
              </a:pPr>
              <a:r>
                <a:rPr lang="en-GB" sz="1050" b="1" dirty="0">
                  <a:cs typeface="Century Gothic" panose="020B0502020202020204" pitchFamily="34" charset="0"/>
                </a:rPr>
                <a:t>IQP1.11 must be applied to every release of </a:t>
              </a:r>
              <a:r>
                <a:rPr lang="en-GB" sz="1050" b="1" u="sng" dirty="0">
                  <a:cs typeface="Century Gothic" panose="020B0502020202020204" pitchFamily="34" charset="0"/>
                </a:rPr>
                <a:t>technical</a:t>
              </a:r>
              <a:r>
                <a:rPr lang="en-GB" sz="1050" b="1" dirty="0">
                  <a:cs typeface="Century Gothic" panose="020B0502020202020204" pitchFamily="34" charset="0"/>
                </a:rPr>
                <a:t> information.  </a:t>
              </a:r>
              <a:r>
                <a:rPr lang="en-GB" sz="1050" dirty="0">
                  <a:cs typeface="Century Gothic" panose="020B0502020202020204" pitchFamily="34" charset="0"/>
                </a:rPr>
                <a:t>See link to </a:t>
              </a:r>
              <a:r>
                <a:rPr lang="en-GB" sz="1050" dirty="0">
                  <a:cs typeface="Century Gothic" panose="020B0502020202020204" pitchFamily="34" charset="0"/>
                  <a:hlinkClick r:id="rId13">
                    <a:extLst>
                      <a:ext uri="{A12FA001-AC4F-418D-AE19-62706E023703}">
                        <ahyp:hlinkClr xmlns:ahyp="http://schemas.microsoft.com/office/drawing/2018/hyperlinkcolor" val="tx"/>
                      </a:ext>
                    </a:extLst>
                  </a:hlinkClick>
                </a:rPr>
                <a:t>IQP1.11</a:t>
              </a:r>
              <a:r>
                <a:rPr lang="en-GB" sz="1050" b="1" dirty="0">
                  <a:cs typeface="Century Gothic" panose="020B0502020202020204" pitchFamily="34" charset="0"/>
                </a:rPr>
                <a:t> </a:t>
              </a:r>
              <a:r>
                <a:rPr lang="en-GB" sz="1050" dirty="0">
                  <a:cs typeface="Century Gothic" panose="020B0502020202020204" pitchFamily="34" charset="0"/>
                </a:rPr>
                <a:t>for guidance</a:t>
              </a:r>
            </a:p>
          </p:txBody>
        </p:sp>
        <p:sp>
          <p:nvSpPr>
            <p:cNvPr id="26" name="TextBox 25">
              <a:extLst>
                <a:ext uri="{FF2B5EF4-FFF2-40B4-BE49-F238E27FC236}">
                  <a16:creationId xmlns:a16="http://schemas.microsoft.com/office/drawing/2014/main" id="{3A3D389C-12D3-4202-EFF2-A6B5907953F5}"/>
                </a:ext>
              </a:extLst>
            </p:cNvPr>
            <p:cNvSpPr txBox="1"/>
            <p:nvPr/>
          </p:nvSpPr>
          <p:spPr>
            <a:xfrm>
              <a:off x="2338066" y="4106668"/>
              <a:ext cx="2805076" cy="1823576"/>
            </a:xfrm>
            <a:prstGeom prst="rect">
              <a:avLst/>
            </a:prstGeom>
            <a:noFill/>
          </p:spPr>
          <p:txBody>
            <a:bodyPr wrap="square">
              <a:spAutoFit/>
            </a:bodyPr>
            <a:lstStyle/>
            <a:p>
              <a:pPr lvl="0">
                <a:spcAft>
                  <a:spcPts val="900"/>
                </a:spcAft>
              </a:pPr>
              <a:r>
                <a:rPr lang="en-US" sz="1050" b="1" dirty="0">
                  <a:cs typeface="Century Gothic" panose="020B0502020202020204" pitchFamily="34" charset="0"/>
                </a:rPr>
                <a:t>IQP 1.11 Category I, II or IV document: </a:t>
              </a:r>
              <a:r>
                <a:rPr lang="en-GB" sz="1050" dirty="0">
                  <a:cs typeface="Century Gothic" panose="020B0502020202020204" pitchFamily="34" charset="0"/>
                </a:rPr>
                <a:t>‘Infineum confidential information’ and (if a confidentiality agreement exists) the confidentiality agreement statement and number </a:t>
              </a:r>
              <a:r>
                <a:rPr lang="en-GB" sz="1050" b="1" u="sng" dirty="0">
                  <a:cs typeface="Century Gothic" panose="020B0502020202020204" pitchFamily="34" charset="0"/>
                </a:rPr>
                <a:t>must be included</a:t>
              </a:r>
              <a:r>
                <a:rPr lang="en-GB" sz="1050" dirty="0">
                  <a:cs typeface="Century Gothic" panose="020B0502020202020204" pitchFamily="34" charset="0"/>
                </a:rPr>
                <a:t> on every slide/page. </a:t>
              </a:r>
            </a:p>
            <a:p>
              <a:pPr lvl="0">
                <a:spcAft>
                  <a:spcPts val="900"/>
                </a:spcAft>
              </a:pPr>
              <a:r>
                <a:rPr lang="en-GB" sz="1050" dirty="0">
                  <a:cs typeface="Century Gothic" panose="020B0502020202020204" pitchFamily="34" charset="0"/>
                </a:rPr>
                <a:t>To do this, </a:t>
              </a:r>
              <a:r>
                <a:rPr lang="en-GB" sz="1050" b="1" i="1" dirty="0">
                  <a:cs typeface="Century Gothic" panose="020B0502020202020204" pitchFamily="34" charset="0"/>
                </a:rPr>
                <a:t>select ‘View’</a:t>
              </a:r>
              <a:r>
                <a:rPr lang="en-GB" sz="1050" i="1" dirty="0">
                  <a:cs typeface="Century Gothic" panose="020B0502020202020204" pitchFamily="34" charset="0"/>
                </a:rPr>
                <a:t> </a:t>
              </a:r>
              <a:r>
                <a:rPr lang="en-GB" sz="1050" dirty="0">
                  <a:cs typeface="Century Gothic" panose="020B0502020202020204" pitchFamily="34" charset="0"/>
                </a:rPr>
                <a:t>from the main menu, then </a:t>
              </a:r>
              <a:r>
                <a:rPr lang="en-GB" sz="1050" b="1" i="1" dirty="0">
                  <a:cs typeface="Century Gothic" panose="020B0502020202020204" pitchFamily="34" charset="0"/>
                </a:rPr>
                <a:t>‘Slide Master’ </a:t>
              </a:r>
              <a:r>
                <a:rPr lang="en-GB" sz="1050" dirty="0">
                  <a:cs typeface="Century Gothic" panose="020B0502020202020204" pitchFamily="34" charset="0"/>
                </a:rPr>
                <a:t>and </a:t>
              </a:r>
              <a:r>
                <a:rPr lang="en-GB" sz="1050" b="1" dirty="0">
                  <a:cs typeface="Century Gothic" panose="020B0502020202020204" pitchFamily="34" charset="0"/>
                </a:rPr>
                <a:t>edit the appropriate footer information </a:t>
              </a:r>
              <a:r>
                <a:rPr lang="en-GB" sz="1050" dirty="0">
                  <a:cs typeface="Century Gothic" panose="020B0502020202020204" pitchFamily="34" charset="0"/>
                </a:rPr>
                <a:t>on the first slide in the suite, and press save</a:t>
              </a:r>
            </a:p>
          </p:txBody>
        </p:sp>
        <p:sp>
          <p:nvSpPr>
            <p:cNvPr id="27" name="TextBox 26">
              <a:extLst>
                <a:ext uri="{FF2B5EF4-FFF2-40B4-BE49-F238E27FC236}">
                  <a16:creationId xmlns:a16="http://schemas.microsoft.com/office/drawing/2014/main" id="{E80BD258-7B7E-89BB-8214-4992BEA498FE}"/>
                </a:ext>
              </a:extLst>
            </p:cNvPr>
            <p:cNvSpPr txBox="1"/>
            <p:nvPr/>
          </p:nvSpPr>
          <p:spPr>
            <a:xfrm>
              <a:off x="5478713" y="4114445"/>
              <a:ext cx="3290300" cy="1823576"/>
            </a:xfrm>
            <a:prstGeom prst="rect">
              <a:avLst/>
            </a:prstGeom>
            <a:noFill/>
          </p:spPr>
          <p:txBody>
            <a:bodyPr wrap="square">
              <a:spAutoFit/>
            </a:bodyPr>
            <a:lstStyle/>
            <a:p>
              <a:pPr lvl="0">
                <a:spcAft>
                  <a:spcPts val="900"/>
                </a:spcAft>
              </a:pPr>
              <a:r>
                <a:rPr lang="en-US" sz="1050" b="1" dirty="0">
                  <a:cs typeface="Century Gothic" panose="020B0502020202020204" pitchFamily="34" charset="0"/>
                </a:rPr>
                <a:t>IQP 1.11 Category III document:</a:t>
              </a:r>
              <a:r>
                <a:rPr lang="en-GB" sz="1050" b="1" dirty="0">
                  <a:cs typeface="Century Gothic" panose="020B0502020202020204" pitchFamily="34" charset="0"/>
                </a:rPr>
                <a:t> </a:t>
              </a:r>
              <a:r>
                <a:rPr lang="en-GB" sz="1050" dirty="0">
                  <a:cs typeface="Century Gothic" panose="020B0502020202020204" pitchFamily="34" charset="0"/>
                </a:rPr>
                <a:t>‘Infineum confidential information’ and any confidentiality agreement statement and number </a:t>
              </a:r>
              <a:r>
                <a:rPr lang="en-GB" sz="1050" b="1" u="sng" dirty="0">
                  <a:cs typeface="Century Gothic" panose="020B0502020202020204" pitchFamily="34" charset="0"/>
                </a:rPr>
                <a:t>must be removed </a:t>
              </a:r>
              <a:r>
                <a:rPr lang="en-GB" sz="1050" dirty="0">
                  <a:cs typeface="Century Gothic" panose="020B0502020202020204" pitchFamily="34" charset="0"/>
                </a:rPr>
                <a:t>from all slides/pages. </a:t>
              </a:r>
            </a:p>
            <a:p>
              <a:pPr lvl="0">
                <a:spcAft>
                  <a:spcPts val="900"/>
                </a:spcAft>
              </a:pPr>
              <a:r>
                <a:rPr lang="en-GB" sz="1050" dirty="0">
                  <a:cs typeface="Century Gothic" panose="020B0502020202020204" pitchFamily="34" charset="0"/>
                </a:rPr>
                <a:t>To do this, </a:t>
              </a:r>
              <a:r>
                <a:rPr lang="en-GB" sz="1050" b="1" i="1" dirty="0">
                  <a:cs typeface="Century Gothic" panose="020B0502020202020204" pitchFamily="34" charset="0"/>
                </a:rPr>
                <a:t>select ‘View’ </a:t>
              </a:r>
              <a:r>
                <a:rPr lang="en-GB" sz="1050" dirty="0">
                  <a:cs typeface="Century Gothic" panose="020B0502020202020204" pitchFamily="34" charset="0"/>
                </a:rPr>
                <a:t>from the main menu, then </a:t>
              </a:r>
              <a:r>
                <a:rPr lang="en-GB" sz="1050" b="1" i="1" dirty="0">
                  <a:cs typeface="Century Gothic" panose="020B0502020202020204" pitchFamily="34" charset="0"/>
                </a:rPr>
                <a:t>‘Slide Master’ </a:t>
              </a:r>
              <a:r>
                <a:rPr lang="en-GB" sz="1050" dirty="0">
                  <a:cs typeface="Century Gothic" panose="020B0502020202020204" pitchFamily="34" charset="0"/>
                </a:rPr>
                <a:t>and </a:t>
              </a:r>
              <a:r>
                <a:rPr lang="en-GB" sz="1050" b="1" dirty="0">
                  <a:cs typeface="Century Gothic" panose="020B0502020202020204" pitchFamily="34" charset="0"/>
                </a:rPr>
                <a:t>delete the appropriate footer information </a:t>
              </a:r>
              <a:r>
                <a:rPr lang="en-GB" sz="1050" dirty="0">
                  <a:cs typeface="Century Gothic" panose="020B0502020202020204" pitchFamily="34" charset="0"/>
                </a:rPr>
                <a:t>on the first slide in the suite, and press save</a:t>
              </a:r>
              <a:r>
                <a:rPr lang="en-GB" sz="1050" b="1" dirty="0">
                  <a:cs typeface="Century Gothic" panose="020B0502020202020204" pitchFamily="34" charset="0"/>
                </a:rPr>
                <a:t>. Note: </a:t>
              </a:r>
              <a:r>
                <a:rPr lang="en-GB" sz="1050" dirty="0">
                  <a:cs typeface="Century Gothic" panose="020B0502020202020204" pitchFamily="34" charset="0"/>
                </a:rPr>
                <a:t>no confidential business information should be included in an IQP 1.11 Category III document</a:t>
              </a:r>
            </a:p>
          </p:txBody>
        </p:sp>
        <p:sp>
          <p:nvSpPr>
            <p:cNvPr id="28" name="TextBox 27">
              <a:extLst>
                <a:ext uri="{FF2B5EF4-FFF2-40B4-BE49-F238E27FC236}">
                  <a16:creationId xmlns:a16="http://schemas.microsoft.com/office/drawing/2014/main" id="{051A2C56-EB46-B7D6-E730-DE0FDB1F9E65}"/>
                </a:ext>
              </a:extLst>
            </p:cNvPr>
            <p:cNvSpPr txBox="1"/>
            <p:nvPr/>
          </p:nvSpPr>
          <p:spPr>
            <a:xfrm>
              <a:off x="9104584" y="4114445"/>
              <a:ext cx="2290266" cy="1223412"/>
            </a:xfrm>
            <a:prstGeom prst="rect">
              <a:avLst/>
            </a:prstGeom>
            <a:noFill/>
          </p:spPr>
          <p:txBody>
            <a:bodyPr wrap="square">
              <a:spAutoFit/>
            </a:bodyPr>
            <a:lstStyle/>
            <a:p>
              <a:pPr marL="3175" lvl="0">
                <a:spcAft>
                  <a:spcPts val="900"/>
                </a:spcAft>
              </a:pPr>
              <a:r>
                <a:rPr lang="en-US" sz="1050" b="1" dirty="0">
                  <a:cs typeface="Century Gothic" panose="020B0502020202020204" pitchFamily="34" charset="0"/>
                </a:rPr>
                <a:t>If the document </a:t>
              </a:r>
              <a:r>
                <a:rPr lang="en-GB" sz="1050" b="1" dirty="0">
                  <a:cs typeface="Century Gothic" panose="020B0502020202020204" pitchFamily="34" charset="0"/>
                </a:rPr>
                <a:t>contains confidential Infineum business information </a:t>
              </a:r>
              <a:r>
                <a:rPr lang="en-GB" sz="1050" dirty="0">
                  <a:cs typeface="Century Gothic" panose="020B0502020202020204" pitchFamily="34" charset="0"/>
                </a:rPr>
                <a:t>(whether covered by a confidentiality agreement or not), then ‘Infineum confidential information’ </a:t>
              </a:r>
              <a:br>
                <a:rPr lang="en-GB" sz="1050" dirty="0">
                  <a:cs typeface="Century Gothic" panose="020B0502020202020204" pitchFamily="34" charset="0"/>
                </a:rPr>
              </a:br>
              <a:r>
                <a:rPr lang="en-GB" sz="1050" b="1" u="sng" dirty="0">
                  <a:cs typeface="Century Gothic" panose="020B0502020202020204" pitchFamily="34" charset="0"/>
                </a:rPr>
                <a:t>must be included </a:t>
              </a:r>
              <a:r>
                <a:rPr lang="en-GB" sz="1050" dirty="0">
                  <a:cs typeface="Century Gothic" panose="020B0502020202020204" pitchFamily="34" charset="0"/>
                </a:rPr>
                <a:t>on every slide</a:t>
              </a:r>
            </a:p>
          </p:txBody>
        </p:sp>
      </p:grpSp>
      <p:cxnSp>
        <p:nvCxnSpPr>
          <p:cNvPr id="29" name="Straight Connector 28">
            <a:extLst>
              <a:ext uri="{FF2B5EF4-FFF2-40B4-BE49-F238E27FC236}">
                <a16:creationId xmlns:a16="http://schemas.microsoft.com/office/drawing/2014/main" id="{A4A5495F-3371-2853-7B0C-139D4B98DCC6}"/>
              </a:ext>
            </a:extLst>
          </p:cNvPr>
          <p:cNvCxnSpPr>
            <a:cxnSpLocks/>
          </p:cNvCxnSpPr>
          <p:nvPr userDrawn="1"/>
        </p:nvCxnSpPr>
        <p:spPr>
          <a:xfrm>
            <a:off x="345246" y="2393922"/>
            <a:ext cx="11481629"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Arrow: Down 29">
            <a:extLst>
              <a:ext uri="{FF2B5EF4-FFF2-40B4-BE49-F238E27FC236}">
                <a16:creationId xmlns:a16="http://schemas.microsoft.com/office/drawing/2014/main" id="{1E444B78-8DAC-05BE-9E0A-59E1606B4652}"/>
              </a:ext>
            </a:extLst>
          </p:cNvPr>
          <p:cNvSpPr/>
          <p:nvPr userDrawn="1"/>
        </p:nvSpPr>
        <p:spPr>
          <a:xfrm>
            <a:off x="5788689" y="5990167"/>
            <a:ext cx="620554" cy="404283"/>
          </a:xfrm>
          <a:prstGeom prst="downArrow">
            <a:avLst>
              <a:gd name="adj1" fmla="val 50000"/>
              <a:gd name="adj2" fmla="val 3944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dirty="0"/>
          </a:p>
        </p:txBody>
      </p:sp>
    </p:spTree>
    <p:extLst>
      <p:ext uri="{BB962C8B-B14F-4D97-AF65-F5344CB8AC3E}">
        <p14:creationId xmlns:p14="http://schemas.microsoft.com/office/powerpoint/2010/main" val="3569756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E66B31-3456-7160-2E0C-8FA31B56805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960000" y="933453"/>
            <a:ext cx="6887797" cy="1065543"/>
          </a:xfrm>
        </p:spPr>
        <p:txBody>
          <a:bodyPr lIns="0" tIns="0" rIns="0" bIns="0" anchor="t" anchorCtr="0">
            <a:noAutofit/>
          </a:bodyPr>
          <a:lstStyle>
            <a:lvl1pPr algn="l">
              <a:defRPr sz="6400" cap="none" baseline="0">
                <a:solidFill>
                  <a:schemeClr val="tx1"/>
                </a:solidFill>
              </a:defRPr>
            </a:lvl1pPr>
          </a:lstStyle>
          <a:p>
            <a:r>
              <a:rPr lang="en-GB" dirty="0"/>
              <a:t>Contents</a:t>
            </a:r>
          </a:p>
        </p:txBody>
      </p:sp>
      <p:sp>
        <p:nvSpPr>
          <p:cNvPr id="8" name="Text Placeholder 4">
            <a:extLst>
              <a:ext uri="{FF2B5EF4-FFF2-40B4-BE49-F238E27FC236}">
                <a16:creationId xmlns:a16="http://schemas.microsoft.com/office/drawing/2014/main" id="{5D83BEDE-E731-6DFC-6687-A006B4BF7534}"/>
              </a:ext>
            </a:extLst>
          </p:cNvPr>
          <p:cNvSpPr>
            <a:spLocks noGrp="1"/>
          </p:cNvSpPr>
          <p:nvPr>
            <p:ph type="body" sz="quarter" idx="11"/>
          </p:nvPr>
        </p:nvSpPr>
        <p:spPr>
          <a:xfrm>
            <a:off x="960000" y="2400000"/>
            <a:ext cx="4943384" cy="2856280"/>
          </a:xfrm>
        </p:spPr>
        <p:txBody>
          <a:bodyPr>
            <a:normAutofit/>
          </a:bodyPr>
          <a:lstStyle>
            <a:lvl1pPr marL="304792" indent="-304792">
              <a:spcAft>
                <a:spcPts val="1067"/>
              </a:spcAft>
              <a:buClr>
                <a:schemeClr val="tx2"/>
              </a:buClr>
              <a:buFont typeface="+mj-lt"/>
              <a:buAutoNum type="arabicPeriod"/>
              <a:defRPr sz="1800"/>
            </a:lvl1pPr>
          </a:lstStyle>
          <a:p>
            <a:pPr lvl="0"/>
            <a:r>
              <a:rPr lang="en-US" dirty="0"/>
              <a:t>Click to edit Master text styles</a:t>
            </a:r>
          </a:p>
        </p:txBody>
      </p:sp>
      <p:pic>
        <p:nvPicPr>
          <p:cNvPr id="6" name="Picture 5" descr="A blue and green logo&#10;&#10;AI-generated content may be incorrect.">
            <a:extLst>
              <a:ext uri="{FF2B5EF4-FFF2-40B4-BE49-F238E27FC236}">
                <a16:creationId xmlns:a16="http://schemas.microsoft.com/office/drawing/2014/main" id="{E0F6668C-D1E5-6BB3-681C-DAC80A4E072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
        <p:nvSpPr>
          <p:cNvPr id="10" name="Slide Number Placeholder 6">
            <a:extLst>
              <a:ext uri="{FF2B5EF4-FFF2-40B4-BE49-F238E27FC236}">
                <a16:creationId xmlns:a16="http://schemas.microsoft.com/office/drawing/2014/main" id="{F8D48165-3AD9-02F3-C64E-358CD358168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848732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6" name="Picture 5" descr="A blue and green logo&#10;&#10;AI-generated content may be incorrect.">
            <a:extLst>
              <a:ext uri="{FF2B5EF4-FFF2-40B4-BE49-F238E27FC236}">
                <a16:creationId xmlns:a16="http://schemas.microsoft.com/office/drawing/2014/main" id="{A060501A-0E2E-9402-0050-8B368D75A28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064090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 Gradient Backgroun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4E4A5F-3BA0-789D-200C-FF2327AA44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7" name="Picture 6" descr="A blue and green logo&#10;&#10;AI-generated content may be incorrect.">
            <a:extLst>
              <a:ext uri="{FF2B5EF4-FFF2-40B4-BE49-F238E27FC236}">
                <a16:creationId xmlns:a16="http://schemas.microsoft.com/office/drawing/2014/main" id="{8E6E8716-BD45-14D1-BD7A-6FA7289A649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4193542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7" name="Title 1">
            <a:extLst>
              <a:ext uri="{FF2B5EF4-FFF2-40B4-BE49-F238E27FC236}">
                <a16:creationId xmlns:a16="http://schemas.microsoft.com/office/drawing/2014/main" id="{8B087CB9-CBA5-A0E8-C0C6-39861248006E}"/>
              </a:ext>
            </a:extLst>
          </p:cNvPr>
          <p:cNvSpPr>
            <a:spLocks noGrp="1"/>
          </p:cNvSpPr>
          <p:nvPr>
            <p:ph type="ctrTitle" hasCustomPrompt="1"/>
          </p:nvPr>
        </p:nvSpPr>
        <p:spPr>
          <a:xfrm>
            <a:off x="334437" y="597121"/>
            <a:ext cx="9934170"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pic>
        <p:nvPicPr>
          <p:cNvPr id="6" name="Picture 5" descr="A blue and green logo&#10;&#10;AI-generated content may be incorrect.">
            <a:extLst>
              <a:ext uri="{FF2B5EF4-FFF2-40B4-BE49-F238E27FC236}">
                <a16:creationId xmlns:a16="http://schemas.microsoft.com/office/drawing/2014/main" id="{5E119A8D-4CE8-CA59-6847-BD7EEF395D7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102770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image in quarter circ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56194D62-76E6-D3C8-7411-873E243B6CDA}"/>
              </a:ext>
            </a:extLst>
          </p:cNvPr>
          <p:cNvSpPr>
            <a:spLocks noGrp="1"/>
          </p:cNvSpPr>
          <p:nvPr>
            <p:ph type="pic" sz="quarter" idx="12"/>
          </p:nvPr>
        </p:nvSpPr>
        <p:spPr>
          <a:xfrm>
            <a:off x="7698574" y="1"/>
            <a:ext cx="4493426" cy="4494179"/>
          </a:xfrm>
          <a:custGeom>
            <a:avLst/>
            <a:gdLst>
              <a:gd name="connsiteX0" fmla="*/ 0 w 4493426"/>
              <a:gd name="connsiteY0" fmla="*/ 0 h 4494179"/>
              <a:gd name="connsiteX1" fmla="*/ 4493426 w 4493426"/>
              <a:gd name="connsiteY1" fmla="*/ 0 h 4494179"/>
              <a:gd name="connsiteX2" fmla="*/ 4493426 w 4493426"/>
              <a:gd name="connsiteY2" fmla="*/ 4494179 h 4494179"/>
              <a:gd name="connsiteX3" fmla="*/ 0 w 4493426"/>
              <a:gd name="connsiteY3" fmla="*/ 0 h 4494179"/>
            </a:gdLst>
            <a:ahLst/>
            <a:cxnLst>
              <a:cxn ang="0">
                <a:pos x="connsiteX0" y="connsiteY0"/>
              </a:cxn>
              <a:cxn ang="0">
                <a:pos x="connsiteX1" y="connsiteY1"/>
              </a:cxn>
              <a:cxn ang="0">
                <a:pos x="connsiteX2" y="connsiteY2"/>
              </a:cxn>
              <a:cxn ang="0">
                <a:pos x="connsiteX3" y="connsiteY3"/>
              </a:cxn>
            </a:cxnLst>
            <a:rect l="l" t="t" r="r" b="b"/>
            <a:pathLst>
              <a:path w="4493426" h="4494179">
                <a:moveTo>
                  <a:pt x="0" y="0"/>
                </a:moveTo>
                <a:lnTo>
                  <a:pt x="4493426" y="0"/>
                </a:lnTo>
                <a:lnTo>
                  <a:pt x="4493426" y="4494179"/>
                </a:lnTo>
                <a:cubicBezTo>
                  <a:pt x="2011775" y="4494179"/>
                  <a:pt x="0" y="2482067"/>
                  <a:pt x="0" y="0"/>
                </a:cubicBezTo>
                <a:close/>
              </a:path>
            </a:pathLst>
          </a:custGeom>
          <a:noFill/>
        </p:spPr>
        <p:txBody>
          <a:bodyPr wrap="square">
            <a:noAutofit/>
          </a:bodyPr>
          <a:lstStyle/>
          <a:p>
            <a:endParaRPr lang="en-US"/>
          </a:p>
        </p:txBody>
      </p:sp>
      <p:sp>
        <p:nvSpPr>
          <p:cNvPr id="6" name="Rectangle 5">
            <a:extLst>
              <a:ext uri="{FF2B5EF4-FFF2-40B4-BE49-F238E27FC236}">
                <a16:creationId xmlns:a16="http://schemas.microsoft.com/office/drawing/2014/main" id="{5E660063-CBCE-B267-BD96-E8CF863DA3BA}"/>
              </a:ext>
            </a:extLst>
          </p:cNvPr>
          <p:cNvSpPr/>
          <p:nvPr userDrawn="1"/>
        </p:nvSpPr>
        <p:spPr>
          <a:xfrm>
            <a:off x="3632200" y="6406819"/>
            <a:ext cx="5413374" cy="333706"/>
          </a:xfrm>
          <a:prstGeom prst="rect">
            <a:avLst/>
          </a:prstGeom>
          <a:solidFill>
            <a:schemeClr val="dk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959999" y="2904993"/>
            <a:ext cx="6887797" cy="1694845"/>
          </a:xfrm>
        </p:spPr>
        <p:txBody>
          <a:bodyPr lIns="0" tIns="0" rIns="0" bIns="0" anchor="t" anchorCtr="0">
            <a:noAutofit/>
          </a:bodyPr>
          <a:lstStyle>
            <a:lvl1pPr algn="l">
              <a:defRPr sz="6400" cap="none" baseline="0">
                <a:solidFill>
                  <a:schemeClr val="bg1"/>
                </a:solidFill>
              </a:defRPr>
            </a:lvl1pPr>
          </a:lstStyle>
          <a:p>
            <a:r>
              <a:rPr lang="en-GB" dirty="0"/>
              <a:t>Presentation title to go here</a:t>
            </a:r>
          </a:p>
        </p:txBody>
      </p:sp>
      <p:pic>
        <p:nvPicPr>
          <p:cNvPr id="9" name="Picture 8" descr="A white and blue logo&#10;&#10;Description automatically generated">
            <a:extLst>
              <a:ext uri="{FF2B5EF4-FFF2-40B4-BE49-F238E27FC236}">
                <a16:creationId xmlns:a16="http://schemas.microsoft.com/office/drawing/2014/main" id="{395862B5-CF18-1234-5D5A-F07E9C4234E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0000" y="794148"/>
            <a:ext cx="1913595" cy="574755"/>
          </a:xfrm>
          <a:prstGeom prst="rect">
            <a:avLst/>
          </a:prstGeom>
        </p:spPr>
      </p:pic>
      <p:sp>
        <p:nvSpPr>
          <p:cNvPr id="13" name="Rectangle 12">
            <a:extLst>
              <a:ext uri="{FF2B5EF4-FFF2-40B4-BE49-F238E27FC236}">
                <a16:creationId xmlns:a16="http://schemas.microsoft.com/office/drawing/2014/main" id="{F972C50B-02E4-66A2-88D9-6FEF213B7E2B}"/>
              </a:ext>
            </a:extLst>
          </p:cNvPr>
          <p:cNvSpPr/>
          <p:nvPr userDrawn="1"/>
        </p:nvSpPr>
        <p:spPr>
          <a:xfrm>
            <a:off x="0" y="6771573"/>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Text Placeholder 15">
            <a:extLst>
              <a:ext uri="{FF2B5EF4-FFF2-40B4-BE49-F238E27FC236}">
                <a16:creationId xmlns:a16="http://schemas.microsoft.com/office/drawing/2014/main" id="{93229C13-614A-EBE4-E619-A2B4045DDAB7}"/>
              </a:ext>
            </a:extLst>
          </p:cNvPr>
          <p:cNvSpPr>
            <a:spLocks noGrp="1"/>
          </p:cNvSpPr>
          <p:nvPr>
            <p:ph type="body" sz="quarter" idx="10" hasCustomPrompt="1"/>
          </p:nvPr>
        </p:nvSpPr>
        <p:spPr>
          <a:xfrm>
            <a:off x="960002" y="5603264"/>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Presenters Name</a:t>
            </a:r>
            <a:endParaRPr lang="en-US"/>
          </a:p>
        </p:txBody>
      </p:sp>
      <p:sp>
        <p:nvSpPr>
          <p:cNvPr id="3" name="Text Placeholder 15">
            <a:extLst>
              <a:ext uri="{FF2B5EF4-FFF2-40B4-BE49-F238E27FC236}">
                <a16:creationId xmlns:a16="http://schemas.microsoft.com/office/drawing/2014/main" id="{4B1959DB-99EF-EDB3-ED84-4CB4B4CD06C8}"/>
              </a:ext>
            </a:extLst>
          </p:cNvPr>
          <p:cNvSpPr>
            <a:spLocks noGrp="1"/>
          </p:cNvSpPr>
          <p:nvPr>
            <p:ph type="body" sz="quarter" idx="11" hasCustomPrompt="1"/>
          </p:nvPr>
        </p:nvSpPr>
        <p:spPr>
          <a:xfrm>
            <a:off x="960002" y="5892580"/>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Presentation Date</a:t>
            </a:r>
            <a:endParaRPr lang="en-US"/>
          </a:p>
        </p:txBody>
      </p:sp>
      <p:sp>
        <p:nvSpPr>
          <p:cNvPr id="8" name="Slide Number Placeholder 6">
            <a:extLst>
              <a:ext uri="{FF2B5EF4-FFF2-40B4-BE49-F238E27FC236}">
                <a16:creationId xmlns:a16="http://schemas.microsoft.com/office/drawing/2014/main" id="{EB761C7F-09C9-8B49-9933-0380DB1DD4C4}"/>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
        <p:nvSpPr>
          <p:cNvPr id="19" name="TextBox 18">
            <a:extLst>
              <a:ext uri="{FF2B5EF4-FFF2-40B4-BE49-F238E27FC236}">
                <a16:creationId xmlns:a16="http://schemas.microsoft.com/office/drawing/2014/main" id="{CBC7C8D5-4C36-3783-885B-03DE7DABFEF6}"/>
              </a:ext>
            </a:extLst>
          </p:cNvPr>
          <p:cNvSpPr txBox="1"/>
          <p:nvPr userDrawn="1"/>
        </p:nvSpPr>
        <p:spPr>
          <a:xfrm>
            <a:off x="12427124" y="320456"/>
            <a:ext cx="3485975" cy="6217087"/>
          </a:xfrm>
          <a:prstGeom prst="rect">
            <a:avLst/>
          </a:prstGeom>
          <a:noFill/>
        </p:spPr>
        <p:txBody>
          <a:bodyPr wrap="square" lIns="0" tIns="0" rIns="0" bIns="0" rtlCol="0">
            <a:spAutoFit/>
          </a:bodyPr>
          <a:lstStyle/>
          <a:p>
            <a:pPr marL="0" indent="0" algn="l">
              <a:spcAft>
                <a:spcPts val="1200"/>
              </a:spcAft>
              <a:buFont typeface="Century Gothic" panose="020B0502020202020204" pitchFamily="34" charset="0"/>
              <a:buNone/>
            </a:pPr>
            <a:r>
              <a:rPr lang="en-GB" sz="2000" b="1" dirty="0"/>
              <a:t>Should you wish to add a photo to this slide</a:t>
            </a:r>
          </a:p>
          <a:p>
            <a:pPr marL="285750" indent="-285750" algn="l">
              <a:spcAft>
                <a:spcPts val="1200"/>
              </a:spcAft>
              <a:buFont typeface="Century Gothic" panose="020B0502020202020204" pitchFamily="34" charset="0"/>
              <a:buChar char="•"/>
            </a:pPr>
            <a:r>
              <a:rPr lang="en-GB" sz="1800" dirty="0"/>
              <a:t>Click the ‘Insert Picture’ button in the quarter circle placeholder to the top right</a:t>
            </a:r>
          </a:p>
          <a:p>
            <a:pPr marL="285750" indent="-285750" algn="l">
              <a:spcAft>
                <a:spcPts val="1200"/>
              </a:spcAft>
              <a:buFont typeface="Century Gothic" panose="020B0502020202020204" pitchFamily="34" charset="0"/>
              <a:buChar char="•"/>
            </a:pPr>
            <a:r>
              <a:rPr lang="en-GB" sz="1800" b="0" dirty="0">
                <a:cs typeface="Century Gothic" panose="020B0502020202020204" pitchFamily="34" charset="0"/>
              </a:rPr>
              <a:t>Images</a:t>
            </a:r>
            <a:r>
              <a:rPr lang="en-GB" sz="1800" dirty="0">
                <a:cs typeface="Century Gothic" panose="020B0502020202020204" pitchFamily="34" charset="0"/>
              </a:rPr>
              <a:t> must be sourced from our </a:t>
            </a:r>
            <a:r>
              <a:rPr lang="en-GB" sz="1800" dirty="0">
                <a:cs typeface="Century Gothic" panose="020B0502020202020204" pitchFamily="34" charset="0"/>
                <a:hlinkClick r:id="rId4">
                  <a:extLst>
                    <a:ext uri="{A12FA001-AC4F-418D-AE19-62706E023703}">
                      <ahyp:hlinkClr xmlns:ahyp="http://schemas.microsoft.com/office/drawing/2018/hyperlinkcolor" val="tx"/>
                    </a:ext>
                  </a:extLst>
                </a:hlinkClick>
              </a:rPr>
              <a:t>Media Library</a:t>
            </a:r>
            <a:endParaRPr lang="en-GB" sz="1800" dirty="0">
              <a:cs typeface="Century Gothic" panose="020B0502020202020204" pitchFamily="34" charset="0"/>
            </a:endParaRP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If required, recolour the photo from within the top ribbon menu. Select photo &gt; picture format tab in top ribbon – colour dropdown menu</a:t>
            </a: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And/or right click and choose ‘format picture’ then the photo icon from within the right sidebar, to increase the picture transparency to better blend to the slide style</a:t>
            </a:r>
            <a:endParaRPr lang="en-GB" sz="1800" dirty="0"/>
          </a:p>
        </p:txBody>
      </p:sp>
    </p:spTree>
    <p:extLst>
      <p:ext uri="{BB962C8B-B14F-4D97-AF65-F5344CB8AC3E}">
        <p14:creationId xmlns:p14="http://schemas.microsoft.com/office/powerpoint/2010/main" val="66842443"/>
      </p:ext>
    </p:extLst>
  </p:cSld>
  <p:clrMapOvr>
    <a:masterClrMapping/>
  </p:clrMapOvr>
  <p:extLst>
    <p:ext uri="{DCECCB84-F9BA-43D5-87BE-67443E8EF086}">
      <p15:sldGuideLst xmlns:p15="http://schemas.microsoft.com/office/powerpoint/2012/main">
        <p15:guide id="1" pos="604">
          <p15:clr>
            <a:srgbClr val="FBAE40"/>
          </p15:clr>
        </p15:guide>
        <p15:guide id="2" pos="371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with image in quarter circ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E66B31-3456-7160-2E0C-8FA31B56805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19" name="Picture Placeholder 18">
            <a:extLst>
              <a:ext uri="{FF2B5EF4-FFF2-40B4-BE49-F238E27FC236}">
                <a16:creationId xmlns:a16="http://schemas.microsoft.com/office/drawing/2014/main" id="{326BC0EC-7118-BED0-8CBA-8CC3DBB2FDD3}"/>
              </a:ext>
            </a:extLst>
          </p:cNvPr>
          <p:cNvSpPr>
            <a:spLocks noGrp="1"/>
          </p:cNvSpPr>
          <p:nvPr>
            <p:ph type="pic" sz="quarter" idx="12"/>
          </p:nvPr>
        </p:nvSpPr>
        <p:spPr>
          <a:xfrm>
            <a:off x="7668870" y="2237362"/>
            <a:ext cx="4523131" cy="4524686"/>
          </a:xfrm>
          <a:custGeom>
            <a:avLst/>
            <a:gdLst>
              <a:gd name="connsiteX0" fmla="*/ 4523131 w 4523131"/>
              <a:gd name="connsiteY0" fmla="*/ 0 h 4524686"/>
              <a:gd name="connsiteX1" fmla="*/ 4523131 w 4523131"/>
              <a:gd name="connsiteY1" fmla="*/ 4524686 h 4524686"/>
              <a:gd name="connsiteX2" fmla="*/ 0 w 4523131"/>
              <a:gd name="connsiteY2" fmla="*/ 4524686 h 4524686"/>
              <a:gd name="connsiteX3" fmla="*/ 5525 w 4523131"/>
              <a:gd name="connsiteY3" fmla="*/ 4299079 h 4524686"/>
              <a:gd name="connsiteX4" fmla="*/ 4290372 w 4523131"/>
              <a:gd name="connsiteY4" fmla="*/ 5888 h 4524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131" h="4524686">
                <a:moveTo>
                  <a:pt x="4523131" y="0"/>
                </a:moveTo>
                <a:lnTo>
                  <a:pt x="4523131" y="4524686"/>
                </a:lnTo>
                <a:lnTo>
                  <a:pt x="0" y="4524686"/>
                </a:lnTo>
                <a:lnTo>
                  <a:pt x="5525" y="4299079"/>
                </a:lnTo>
                <a:cubicBezTo>
                  <a:pt x="119259" y="1982126"/>
                  <a:pt x="1975170" y="123286"/>
                  <a:pt x="4290372" y="5888"/>
                </a:cubicBezTo>
                <a:close/>
              </a:path>
            </a:pathLst>
          </a:custGeom>
          <a:noFill/>
        </p:spPr>
        <p:txBody>
          <a:bodyPr wrap="square">
            <a:noAutofit/>
          </a:bodyPr>
          <a:lstStyle/>
          <a:p>
            <a:endParaRPr lang="en-US"/>
          </a:p>
        </p:txBody>
      </p:sp>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960000" y="933453"/>
            <a:ext cx="6374655" cy="1065543"/>
          </a:xfrm>
        </p:spPr>
        <p:txBody>
          <a:bodyPr lIns="0" tIns="0" rIns="0" bIns="0" anchor="t" anchorCtr="0">
            <a:noAutofit/>
          </a:bodyPr>
          <a:lstStyle>
            <a:lvl1pPr algn="l">
              <a:defRPr sz="6400" cap="none" baseline="0">
                <a:solidFill>
                  <a:schemeClr val="tx1"/>
                </a:solidFill>
              </a:defRPr>
            </a:lvl1pPr>
          </a:lstStyle>
          <a:p>
            <a:r>
              <a:rPr lang="en-GB" dirty="0"/>
              <a:t>Contents</a:t>
            </a:r>
          </a:p>
        </p:txBody>
      </p:sp>
      <p:sp>
        <p:nvSpPr>
          <p:cNvPr id="8" name="Text Placeholder 4">
            <a:extLst>
              <a:ext uri="{FF2B5EF4-FFF2-40B4-BE49-F238E27FC236}">
                <a16:creationId xmlns:a16="http://schemas.microsoft.com/office/drawing/2014/main" id="{5D83BEDE-E731-6DFC-6687-A006B4BF7534}"/>
              </a:ext>
            </a:extLst>
          </p:cNvPr>
          <p:cNvSpPr>
            <a:spLocks noGrp="1"/>
          </p:cNvSpPr>
          <p:nvPr>
            <p:ph type="body" sz="quarter" idx="11"/>
          </p:nvPr>
        </p:nvSpPr>
        <p:spPr>
          <a:xfrm>
            <a:off x="960000" y="2400000"/>
            <a:ext cx="4943384" cy="2856280"/>
          </a:xfrm>
        </p:spPr>
        <p:txBody>
          <a:bodyPr>
            <a:normAutofit/>
          </a:bodyPr>
          <a:lstStyle>
            <a:lvl1pPr marL="304792" indent="-304792">
              <a:spcAft>
                <a:spcPts val="1067"/>
              </a:spcAft>
              <a:buClr>
                <a:schemeClr val="tx2"/>
              </a:buClr>
              <a:buFont typeface="+mj-lt"/>
              <a:buAutoNum type="arabicPeriod"/>
              <a:defRPr sz="1800"/>
            </a:lvl1pPr>
          </a:lstStyle>
          <a:p>
            <a:pPr lvl="0"/>
            <a:r>
              <a:rPr lang="en-US" dirty="0"/>
              <a:t>Click to edit Master text styles</a:t>
            </a:r>
          </a:p>
        </p:txBody>
      </p:sp>
      <p:pic>
        <p:nvPicPr>
          <p:cNvPr id="6" name="Picture 5" descr="A blue and green logo&#10;&#10;AI-generated content may be incorrect.">
            <a:extLst>
              <a:ext uri="{FF2B5EF4-FFF2-40B4-BE49-F238E27FC236}">
                <a16:creationId xmlns:a16="http://schemas.microsoft.com/office/drawing/2014/main" id="{E0F6668C-D1E5-6BB3-681C-DAC80A4E072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
        <p:nvSpPr>
          <p:cNvPr id="10" name="Slide Number Placeholder 6">
            <a:extLst>
              <a:ext uri="{FF2B5EF4-FFF2-40B4-BE49-F238E27FC236}">
                <a16:creationId xmlns:a16="http://schemas.microsoft.com/office/drawing/2014/main" id="{F8D48165-3AD9-02F3-C64E-358CD358168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5" name="TextBox 4">
            <a:extLst>
              <a:ext uri="{FF2B5EF4-FFF2-40B4-BE49-F238E27FC236}">
                <a16:creationId xmlns:a16="http://schemas.microsoft.com/office/drawing/2014/main" id="{A8C889EA-D94D-8983-7D68-8D15F6E3C8DA}"/>
              </a:ext>
            </a:extLst>
          </p:cNvPr>
          <p:cNvSpPr txBox="1"/>
          <p:nvPr userDrawn="1"/>
        </p:nvSpPr>
        <p:spPr>
          <a:xfrm>
            <a:off x="12427124" y="320456"/>
            <a:ext cx="3485975" cy="6217087"/>
          </a:xfrm>
          <a:prstGeom prst="rect">
            <a:avLst/>
          </a:prstGeom>
          <a:noFill/>
        </p:spPr>
        <p:txBody>
          <a:bodyPr wrap="square" lIns="0" tIns="0" rIns="0" bIns="0" rtlCol="0">
            <a:spAutoFit/>
          </a:bodyPr>
          <a:lstStyle/>
          <a:p>
            <a:pPr marL="0" indent="0" algn="l">
              <a:spcAft>
                <a:spcPts val="1200"/>
              </a:spcAft>
              <a:buFont typeface="Century Gothic" panose="020B0502020202020204" pitchFamily="34" charset="0"/>
              <a:buNone/>
            </a:pPr>
            <a:r>
              <a:rPr lang="en-GB" sz="2000" b="1" dirty="0"/>
              <a:t>Should you wish to add a photo to this slide</a:t>
            </a:r>
          </a:p>
          <a:p>
            <a:pPr marL="285750" indent="-285750" algn="l">
              <a:spcAft>
                <a:spcPts val="1200"/>
              </a:spcAft>
              <a:buFont typeface="Century Gothic" panose="020B0502020202020204" pitchFamily="34" charset="0"/>
              <a:buChar char="•"/>
            </a:pPr>
            <a:r>
              <a:rPr lang="en-GB" sz="1800" dirty="0"/>
              <a:t>Click the ‘Insert Picture’ button in the quarter circle placeholder to the bottom right</a:t>
            </a:r>
          </a:p>
          <a:p>
            <a:pPr marL="285750" indent="-285750" algn="l">
              <a:spcAft>
                <a:spcPts val="1200"/>
              </a:spcAft>
              <a:buFont typeface="Century Gothic" panose="020B0502020202020204" pitchFamily="34" charset="0"/>
              <a:buChar char="•"/>
            </a:pPr>
            <a:r>
              <a:rPr lang="en-GB" sz="1800" b="0" dirty="0">
                <a:cs typeface="Century Gothic" panose="020B0502020202020204" pitchFamily="34" charset="0"/>
              </a:rPr>
              <a:t>Images</a:t>
            </a:r>
            <a:r>
              <a:rPr lang="en-GB" sz="1800" dirty="0">
                <a:cs typeface="Century Gothic" panose="020B0502020202020204" pitchFamily="34" charset="0"/>
              </a:rPr>
              <a:t> must be sourced from our </a:t>
            </a:r>
            <a:r>
              <a:rPr lang="en-GB" sz="1800" dirty="0">
                <a:cs typeface="Century Gothic" panose="020B0502020202020204" pitchFamily="34" charset="0"/>
                <a:hlinkClick r:id="rId4">
                  <a:extLst>
                    <a:ext uri="{A12FA001-AC4F-418D-AE19-62706E023703}">
                      <ahyp:hlinkClr xmlns:ahyp="http://schemas.microsoft.com/office/drawing/2018/hyperlinkcolor" val="tx"/>
                    </a:ext>
                  </a:extLst>
                </a:hlinkClick>
              </a:rPr>
              <a:t>Media Library</a:t>
            </a:r>
            <a:endParaRPr lang="en-GB" sz="1800" dirty="0">
              <a:cs typeface="Century Gothic" panose="020B0502020202020204" pitchFamily="34" charset="0"/>
            </a:endParaRP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Right click on your photo and ‘send to back’ – this ensures the footer slide number remains visible </a:t>
            </a: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If required, recolour the photo from within the top ribbon menu, or right click and choose ‘format picture’ to increase the picture transparency from within the right sidebar, to better blend to the slide style</a:t>
            </a:r>
            <a:endParaRPr lang="en-GB" sz="1800" dirty="0"/>
          </a:p>
        </p:txBody>
      </p:sp>
    </p:spTree>
    <p:extLst>
      <p:ext uri="{BB962C8B-B14F-4D97-AF65-F5344CB8AC3E}">
        <p14:creationId xmlns:p14="http://schemas.microsoft.com/office/powerpoint/2010/main" val="917394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right hand side panel">
    <p:spTree>
      <p:nvGrpSpPr>
        <p:cNvPr id="1" name=""/>
        <p:cNvGrpSpPr/>
        <p:nvPr/>
      </p:nvGrpSpPr>
      <p:grpSpPr>
        <a:xfrm>
          <a:off x="0" y="0"/>
          <a:ext cx="0" cy="0"/>
          <a:chOff x="0" y="0"/>
          <a:chExt cx="0" cy="0"/>
        </a:xfrm>
      </p:grpSpPr>
      <p:pic>
        <p:nvPicPr>
          <p:cNvPr id="4" name="Picture 3" descr="A blue background with a heart&#10;&#10;AI-generated content may be incorrect.">
            <a:extLst>
              <a:ext uri="{FF2B5EF4-FFF2-40B4-BE49-F238E27FC236}">
                <a16:creationId xmlns:a16="http://schemas.microsoft.com/office/drawing/2014/main" id="{970E5CDA-04D5-E1C0-4222-F2EF1F112F8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55476" b="3069"/>
          <a:stretch>
            <a:fillRect/>
          </a:stretch>
        </p:blipFill>
        <p:spPr>
          <a:xfrm>
            <a:off x="7587574" y="-737"/>
            <a:ext cx="4604426" cy="6761480"/>
          </a:xfrm>
          <a:prstGeom prst="rect">
            <a:avLst/>
          </a:prstGeom>
        </p:spPr>
      </p:pic>
      <p:pic>
        <p:nvPicPr>
          <p:cNvPr id="6" name="Picture 5" descr="A white and blue logo&#10;&#10;Description automatically generated">
            <a:extLst>
              <a:ext uri="{FF2B5EF4-FFF2-40B4-BE49-F238E27FC236}">
                <a16:creationId xmlns:a16="http://schemas.microsoft.com/office/drawing/2014/main" id="{311A4C91-10CE-F6AC-A178-E00E0B36ACA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3" y="452714"/>
            <a:ext cx="1117748" cy="33572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334438" y="597121"/>
            <a:ext cx="6826888"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334437" y="1797051"/>
            <a:ext cx="6802087" cy="4607983"/>
          </a:xfrm>
        </p:spPr>
        <p:txBody>
          <a:bodyPr>
            <a:normAutofit/>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95B751AD-2AC8-F904-2A77-D16412E3A0D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
        <p:nvSpPr>
          <p:cNvPr id="10" name="Content Placeholder 9">
            <a:extLst>
              <a:ext uri="{FF2B5EF4-FFF2-40B4-BE49-F238E27FC236}">
                <a16:creationId xmlns:a16="http://schemas.microsoft.com/office/drawing/2014/main" id="{1663CF28-2E71-8D7F-6F8C-F8A487083A5F}"/>
              </a:ext>
            </a:extLst>
          </p:cNvPr>
          <p:cNvSpPr>
            <a:spLocks noGrp="1"/>
          </p:cNvSpPr>
          <p:nvPr>
            <p:ph sz="quarter" idx="16" hasCustomPrompt="1"/>
          </p:nvPr>
        </p:nvSpPr>
        <p:spPr>
          <a:xfrm>
            <a:off x="8014156" y="1797050"/>
            <a:ext cx="3751263" cy="4607984"/>
          </a:xfrm>
        </p:spPr>
        <p:txBody>
          <a:bodyPr/>
          <a:lstStyle>
            <a:lvl1pPr>
              <a:buClr>
                <a:schemeClr val="bg1"/>
              </a:buCl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Click here to add text, or an icon below to add other content types</a:t>
            </a:r>
          </a:p>
        </p:txBody>
      </p:sp>
    </p:spTree>
    <p:extLst>
      <p:ext uri="{BB962C8B-B14F-4D97-AF65-F5344CB8AC3E}">
        <p14:creationId xmlns:p14="http://schemas.microsoft.com/office/powerpoint/2010/main" val="3299097887"/>
      </p:ext>
    </p:extLst>
  </p:cSld>
  <p:clrMapOvr>
    <a:masterClrMapping/>
  </p:clrMapOvr>
  <p:extLst>
    <p:ext uri="{DCECCB84-F9BA-43D5-87BE-67443E8EF086}">
      <p15:sldGuideLst xmlns:p15="http://schemas.microsoft.com/office/powerpoint/2012/main">
        <p15:guide id="1" orient="horz" pos="1132">
          <p15:clr>
            <a:srgbClr val="F26B43"/>
          </p15:clr>
        </p15:guide>
        <p15:guide id="2" orient="horz" pos="799">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 with image in quarter circ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18">
            <a:extLst>
              <a:ext uri="{FF2B5EF4-FFF2-40B4-BE49-F238E27FC236}">
                <a16:creationId xmlns:a16="http://schemas.microsoft.com/office/drawing/2014/main" id="{F6A95EB1-BF14-1740-C596-057F09FE233D}"/>
              </a:ext>
            </a:extLst>
          </p:cNvPr>
          <p:cNvSpPr>
            <a:spLocks noGrp="1"/>
          </p:cNvSpPr>
          <p:nvPr>
            <p:ph type="pic" sz="quarter" idx="12"/>
          </p:nvPr>
        </p:nvSpPr>
        <p:spPr>
          <a:xfrm>
            <a:off x="7668870" y="2237362"/>
            <a:ext cx="4523131" cy="4524686"/>
          </a:xfrm>
          <a:custGeom>
            <a:avLst/>
            <a:gdLst>
              <a:gd name="connsiteX0" fmla="*/ 4523131 w 4523131"/>
              <a:gd name="connsiteY0" fmla="*/ 0 h 4524686"/>
              <a:gd name="connsiteX1" fmla="*/ 4523131 w 4523131"/>
              <a:gd name="connsiteY1" fmla="*/ 4524686 h 4524686"/>
              <a:gd name="connsiteX2" fmla="*/ 0 w 4523131"/>
              <a:gd name="connsiteY2" fmla="*/ 4524686 h 4524686"/>
              <a:gd name="connsiteX3" fmla="*/ 5525 w 4523131"/>
              <a:gd name="connsiteY3" fmla="*/ 4299079 h 4524686"/>
              <a:gd name="connsiteX4" fmla="*/ 4290372 w 4523131"/>
              <a:gd name="connsiteY4" fmla="*/ 5888 h 4524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131" h="4524686">
                <a:moveTo>
                  <a:pt x="4523131" y="0"/>
                </a:moveTo>
                <a:lnTo>
                  <a:pt x="4523131" y="4524686"/>
                </a:lnTo>
                <a:lnTo>
                  <a:pt x="0" y="4524686"/>
                </a:lnTo>
                <a:lnTo>
                  <a:pt x="5525" y="4299079"/>
                </a:lnTo>
                <a:cubicBezTo>
                  <a:pt x="119259" y="1982126"/>
                  <a:pt x="1975170" y="123286"/>
                  <a:pt x="4290372" y="5888"/>
                </a:cubicBezTo>
                <a:close/>
              </a:path>
            </a:pathLst>
          </a:custGeom>
          <a:noFill/>
        </p:spPr>
        <p:txBody>
          <a:bodyPr wrap="square">
            <a:noAutofit/>
          </a:bodyPr>
          <a:lstStyle/>
          <a:p>
            <a:endParaRPr lang="en-US"/>
          </a:p>
        </p:txBody>
      </p:sp>
      <p:sp>
        <p:nvSpPr>
          <p:cNvPr id="6" name="TextBox 5">
            <a:extLst>
              <a:ext uri="{FF2B5EF4-FFF2-40B4-BE49-F238E27FC236}">
                <a16:creationId xmlns:a16="http://schemas.microsoft.com/office/drawing/2014/main" id="{0EA8B755-8134-0FDB-C7AF-55F94699178C}"/>
              </a:ext>
            </a:extLst>
          </p:cNvPr>
          <p:cNvSpPr txBox="1"/>
          <p:nvPr userDrawn="1"/>
        </p:nvSpPr>
        <p:spPr>
          <a:xfrm>
            <a:off x="12427124" y="320456"/>
            <a:ext cx="3485975" cy="6217087"/>
          </a:xfrm>
          <a:prstGeom prst="rect">
            <a:avLst/>
          </a:prstGeom>
          <a:noFill/>
        </p:spPr>
        <p:txBody>
          <a:bodyPr wrap="square" lIns="0" tIns="0" rIns="0" bIns="0" rtlCol="0">
            <a:spAutoFit/>
          </a:bodyPr>
          <a:lstStyle/>
          <a:p>
            <a:pPr marL="0" indent="0" algn="l">
              <a:spcAft>
                <a:spcPts val="1200"/>
              </a:spcAft>
              <a:buFont typeface="Century Gothic" panose="020B0502020202020204" pitchFamily="34" charset="0"/>
              <a:buNone/>
            </a:pPr>
            <a:r>
              <a:rPr lang="en-GB" sz="2000" b="1" dirty="0"/>
              <a:t>Should you wish to add a photo to this slide</a:t>
            </a:r>
          </a:p>
          <a:p>
            <a:pPr marL="285750" indent="-285750" algn="l">
              <a:spcAft>
                <a:spcPts val="1200"/>
              </a:spcAft>
              <a:buFont typeface="Century Gothic" panose="020B0502020202020204" pitchFamily="34" charset="0"/>
              <a:buChar char="•"/>
            </a:pPr>
            <a:r>
              <a:rPr lang="en-GB" sz="1800" dirty="0"/>
              <a:t>Click the ‘Insert Picture’ button in the quarter circle placeholder to the bottom right</a:t>
            </a:r>
          </a:p>
          <a:p>
            <a:pPr marL="285750" indent="-285750" algn="l">
              <a:spcAft>
                <a:spcPts val="1200"/>
              </a:spcAft>
              <a:buFont typeface="Century Gothic" panose="020B0502020202020204" pitchFamily="34" charset="0"/>
              <a:buChar char="•"/>
            </a:pPr>
            <a:r>
              <a:rPr lang="en-GB" sz="1800" b="0" dirty="0">
                <a:cs typeface="Century Gothic" panose="020B0502020202020204" pitchFamily="34" charset="0"/>
              </a:rPr>
              <a:t>Images</a:t>
            </a:r>
            <a:r>
              <a:rPr lang="en-GB" sz="1800" dirty="0">
                <a:cs typeface="Century Gothic" panose="020B0502020202020204" pitchFamily="34" charset="0"/>
              </a:rPr>
              <a:t> must be sourced from our </a:t>
            </a:r>
            <a:r>
              <a:rPr lang="en-GB" sz="1800" dirty="0">
                <a:cs typeface="Century Gothic" panose="020B0502020202020204" pitchFamily="34" charset="0"/>
                <a:hlinkClick r:id="rId3">
                  <a:extLst>
                    <a:ext uri="{A12FA001-AC4F-418D-AE19-62706E023703}">
                      <ahyp:hlinkClr xmlns:ahyp="http://schemas.microsoft.com/office/drawing/2018/hyperlinkcolor" val="tx"/>
                    </a:ext>
                  </a:extLst>
                </a:hlinkClick>
              </a:rPr>
              <a:t>Media Library</a:t>
            </a:r>
            <a:endParaRPr lang="en-GB" sz="1800" dirty="0">
              <a:cs typeface="Century Gothic" panose="020B0502020202020204" pitchFamily="34" charset="0"/>
            </a:endParaRP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Right click on your photo and ‘send to back’ – this ensures the footer slide number remains visible </a:t>
            </a: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If required, recolour the photo from within the top ribbon menu, or right click and choose ‘format picture’ to increase the picture transparency from within the right sidebar, to better blend to the slide style</a:t>
            </a:r>
            <a:endParaRPr lang="en-GB" sz="1800" dirty="0"/>
          </a:p>
        </p:txBody>
      </p:sp>
      <p:sp>
        <p:nvSpPr>
          <p:cNvPr id="2" name="Title 1"/>
          <p:cNvSpPr>
            <a:spLocks noGrp="1"/>
          </p:cNvSpPr>
          <p:nvPr>
            <p:ph type="ctrTitle" hasCustomPrompt="1"/>
          </p:nvPr>
        </p:nvSpPr>
        <p:spPr>
          <a:xfrm>
            <a:off x="960000" y="3355211"/>
            <a:ext cx="6549753"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C95FD89B-6167-A103-2A3E-853445310355}"/>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1617040608"/>
      </p:ext>
    </p:extLst>
  </p:cSld>
  <p:clrMapOvr>
    <a:masterClrMapping/>
  </p:clrMapOvr>
  <p:extLst>
    <p:ext uri="{DCECCB84-F9BA-43D5-87BE-67443E8EF086}">
      <p15:sldGuideLst xmlns:p15="http://schemas.microsoft.com/office/powerpoint/2012/main">
        <p15:guide id="1" pos="604">
          <p15:clr>
            <a:srgbClr val="FBAE40"/>
          </p15:clr>
        </p15:guide>
        <p15:guide id="2" pos="371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 Gradient Backgroun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4E4A5F-3BA0-789D-200C-FF2327AA44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7" name="Title 1">
            <a:extLst>
              <a:ext uri="{FF2B5EF4-FFF2-40B4-BE49-F238E27FC236}">
                <a16:creationId xmlns:a16="http://schemas.microsoft.com/office/drawing/2014/main" id="{51AD5D13-14CE-DA56-5872-927563DCC265}"/>
              </a:ext>
            </a:extLst>
          </p:cNvPr>
          <p:cNvSpPr>
            <a:spLocks noGrp="1"/>
          </p:cNvSpPr>
          <p:nvPr>
            <p:ph type="ctrTitle" hasCustomPrompt="1"/>
          </p:nvPr>
        </p:nvSpPr>
        <p:spPr>
          <a:xfrm>
            <a:off x="334437" y="597121"/>
            <a:ext cx="9976211"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pic>
        <p:nvPicPr>
          <p:cNvPr id="8" name="Picture 7" descr="A blue and green logo&#10;&#10;AI-generated content may be incorrect.">
            <a:extLst>
              <a:ext uri="{FF2B5EF4-FFF2-40B4-BE49-F238E27FC236}">
                <a16:creationId xmlns:a16="http://schemas.microsoft.com/office/drawing/2014/main" id="{2B1E66B4-D44D-5577-F55C-156C64162C8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282688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ng Title –Singl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334437" y="597121"/>
            <a:ext cx="10039273"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334437" y="1797051"/>
            <a:ext cx="10898716" cy="4607983"/>
          </a:xfrm>
        </p:spPr>
        <p:txBody>
          <a:bodyPr>
            <a:normAutofit/>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95B751AD-2AC8-F904-2A77-D16412E3A0D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6" name="Picture 5" descr="A blue and green logo&#10;&#10;AI-generated content may be incorrect.">
            <a:extLst>
              <a:ext uri="{FF2B5EF4-FFF2-40B4-BE49-F238E27FC236}">
                <a16:creationId xmlns:a16="http://schemas.microsoft.com/office/drawing/2014/main" id="{7B4D2851-98D4-CB55-335C-517637F7DB3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741062225"/>
      </p:ext>
    </p:extLst>
  </p:cSld>
  <p:clrMapOvr>
    <a:masterClrMapping/>
  </p:clrMapOvr>
  <p:extLst>
    <p:ext uri="{DCECCB84-F9BA-43D5-87BE-67443E8EF086}">
      <p15:sldGuideLst xmlns:p15="http://schemas.microsoft.com/office/powerpoint/2012/main">
        <p15:guide id="1" orient="horz" pos="1132" userDrawn="1">
          <p15:clr>
            <a:srgbClr val="F26B43"/>
          </p15:clr>
        </p15:guide>
        <p15:guide id="2" orient="horz" pos="799"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hort (large) Title –Singl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960000" y="933452"/>
            <a:ext cx="9687997" cy="1115053"/>
          </a:xfrm>
        </p:spPr>
        <p:txBody>
          <a:bodyPr lIns="0" tIns="0" rIns="0" bIns="0" anchor="t" anchorCtr="0">
            <a:noAutofit/>
          </a:bodyPr>
          <a:lstStyle>
            <a:lvl1pPr algn="l">
              <a:defRPr sz="64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969231" y="2403735"/>
            <a:ext cx="10263920" cy="4000815"/>
          </a:xfrm>
        </p:spPr>
        <p:txBody>
          <a:bodyPr>
            <a:normAutofit/>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7E2856EA-67A7-01F5-01DC-71E061709099}"/>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6" name="Picture 5" descr="A blue and green logo&#10;&#10;AI-generated content may be incorrect.">
            <a:extLst>
              <a:ext uri="{FF2B5EF4-FFF2-40B4-BE49-F238E27FC236}">
                <a16:creationId xmlns:a16="http://schemas.microsoft.com/office/drawing/2014/main" id="{C2F4C203-6323-4637-912F-2C32B24B6A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3593133831"/>
      </p:ext>
    </p:extLst>
  </p:cSld>
  <p:clrMapOvr>
    <a:masterClrMapping/>
  </p:clrMapOvr>
  <p:extLst>
    <p:ext uri="{DCECCB84-F9BA-43D5-87BE-67443E8EF086}">
      <p15:sldGuideLst xmlns:p15="http://schemas.microsoft.com/office/powerpoint/2012/main">
        <p15:guide id="1" orient="horz" pos="149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ng Title –Two Colum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334437" y="597121"/>
            <a:ext cx="9934170"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334434" y="1797051"/>
            <a:ext cx="5568951" cy="4607983"/>
          </a:xfrm>
        </p:spPr>
        <p:txBody>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95B751AD-2AC8-F904-2A77-D16412E3A0D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8" name="Content Placeholder 7">
            <a:extLst>
              <a:ext uri="{FF2B5EF4-FFF2-40B4-BE49-F238E27FC236}">
                <a16:creationId xmlns:a16="http://schemas.microsoft.com/office/drawing/2014/main" id="{0A1746E1-B7DF-CFE8-8F13-1025FA957B3A}"/>
              </a:ext>
            </a:extLst>
          </p:cNvPr>
          <p:cNvSpPr>
            <a:spLocks noGrp="1"/>
          </p:cNvSpPr>
          <p:nvPr>
            <p:ph sz="quarter" idx="16"/>
          </p:nvPr>
        </p:nvSpPr>
        <p:spPr>
          <a:xfrm>
            <a:off x="6288621" y="1803403"/>
            <a:ext cx="5568948" cy="4607983"/>
          </a:xfrm>
        </p:spPr>
        <p:txBody>
          <a:bodyPr>
            <a:normAutofit/>
          </a:bodyPr>
          <a:lstStyle>
            <a:lvl1pPr>
              <a:defRPr sz="1800"/>
            </a:lvl1pPr>
            <a:lvl2pPr>
              <a:defRPr sz="1600"/>
            </a:lvl2pPr>
            <a:lvl3pPr>
              <a:defRPr sz="1400"/>
            </a:lvl3pPr>
            <a:lvl4pPr>
              <a:defRPr sz="120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ue and green logo&#10;&#10;AI-generated content may be incorrect.">
            <a:extLst>
              <a:ext uri="{FF2B5EF4-FFF2-40B4-BE49-F238E27FC236}">
                <a16:creationId xmlns:a16="http://schemas.microsoft.com/office/drawing/2014/main" id="{D5BDA5F2-E023-D8AA-6E7B-7F4ED215C40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921647195"/>
      </p:ext>
    </p:extLst>
  </p:cSld>
  <p:clrMapOvr>
    <a:masterClrMapping/>
  </p:clrMapOvr>
  <p:extLst>
    <p:ext uri="{DCECCB84-F9BA-43D5-87BE-67443E8EF086}">
      <p15:sldGuideLst xmlns:p15="http://schemas.microsoft.com/office/powerpoint/2012/main">
        <p15:guide id="1" orient="horz" pos="1132" userDrawn="1">
          <p15:clr>
            <a:srgbClr val="F26B43"/>
          </p15:clr>
        </p15:guide>
        <p15:guide id="2" orient="horz" pos="799" userDrawn="1">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_v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0AB23E27-7D27-AAF7-2CAE-8398F83F7B1C}"/>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772299879"/>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_v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8C4E1C91-7553-626D-8A1A-9A2E17B6B810}"/>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106642172"/>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_v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C95FD89B-6167-A103-2A3E-853445310355}"/>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4107978112"/>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_v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791167FF-56B5-F6A4-A604-1B95821C77FB}"/>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92819979"/>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_v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BD9FCC96-0A01-32E1-10DC-5281D609864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4140265937"/>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dirty="0"/>
              <a:t>Thank you</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0AB23E27-7D27-AAF7-2CAE-8398F83F7B1C}"/>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855340344"/>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amp; Tag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Slide Number Placeholder 6">
            <a:extLst>
              <a:ext uri="{FF2B5EF4-FFF2-40B4-BE49-F238E27FC236}">
                <a16:creationId xmlns:a16="http://schemas.microsoft.com/office/drawing/2014/main" id="{BD9FCC96-0A01-32E1-10DC-5281D609864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pic>
        <p:nvPicPr>
          <p:cNvPr id="7" name="Picture 6" descr="A logo with white text and blue circle&#10;&#10;AI-generated content may be incorrect.">
            <a:extLst>
              <a:ext uri="{FF2B5EF4-FFF2-40B4-BE49-F238E27FC236}">
                <a16:creationId xmlns:a16="http://schemas.microsoft.com/office/drawing/2014/main" id="{0203DF0D-AFD4-A011-D2CC-9403C538B8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29485" y="1821221"/>
            <a:ext cx="6533029" cy="2780130"/>
          </a:xfrm>
          <a:prstGeom prst="rect">
            <a:avLst/>
          </a:prstGeom>
        </p:spPr>
      </p:pic>
    </p:spTree>
    <p:extLst>
      <p:ext uri="{BB962C8B-B14F-4D97-AF65-F5344CB8AC3E}">
        <p14:creationId xmlns:p14="http://schemas.microsoft.com/office/powerpoint/2010/main" val="3886412395"/>
      </p:ext>
    </p:extLst>
  </p:cSld>
  <p:clrMapOvr>
    <a:masterClrMapping/>
  </p:clrMapOvr>
  <p:extLst>
    <p:ext uri="{DCECCB84-F9BA-43D5-87BE-67443E8EF086}">
      <p15:sldGuideLst xmlns:p15="http://schemas.microsoft.com/office/powerpoint/2012/main">
        <p15:guide id="1" pos="604">
          <p15:clr>
            <a:srgbClr val="FBAE40"/>
          </p15:clr>
        </p15:guide>
        <p15:guide id="2" pos="371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ermissions, Contact, Call to A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958851" y="3989211"/>
            <a:ext cx="7598007" cy="2092881"/>
          </a:xfrm>
          <a:prstGeom prst="rect">
            <a:avLst/>
          </a:prstGeom>
          <a:noFill/>
        </p:spPr>
        <p:txBody>
          <a:bodyPr wrap="square" lIns="0" tIns="0" rIns="0" bIns="0" rtlCol="0">
            <a:spAutoFit/>
          </a:bodyPr>
          <a:lstStyle/>
          <a:p>
            <a:pPr eaLnBrk="1" hangingPunct="1"/>
            <a:r>
              <a:rPr lang="en-GB" altLang="en-US" sz="800" dirty="0">
                <a:solidFill>
                  <a:schemeClr val="bg1"/>
                </a:solidFill>
                <a:latin typeface="+mn-lt"/>
              </a:rPr>
              <a:t>Permission is given for storage of one copy in electronic means for reference purposes. Further reproduction of any material is prohibited without prior written consent of Infineum International Limited.</a:t>
            </a:r>
          </a:p>
          <a:p>
            <a:pPr eaLnBrk="1" hangingPunct="1"/>
            <a:endParaRPr lang="en-GB" altLang="en-US" sz="800" dirty="0">
              <a:solidFill>
                <a:schemeClr val="bg1"/>
              </a:solidFill>
              <a:latin typeface="+mn-lt"/>
            </a:endParaRPr>
          </a:p>
          <a:p>
            <a:pPr eaLnBrk="1" hangingPunct="1"/>
            <a:r>
              <a:rPr lang="en-GB" altLang="en-US" sz="800" dirty="0">
                <a:solidFill>
                  <a:schemeClr val="bg1"/>
                </a:solidFill>
                <a:latin typeface="+mn-lt"/>
              </a:rPr>
              <a:t>The information contained in this document is based upon data believed to be reliable at the time of publication and relates only to the matters specifically mentioned in this document. Although Infineum has used reasonable skill and care in the preparation of this information, in the absence of any overriding obligations arising under a specific contract, no representation, warranty (express or implied), or guarantee is made as to the suitability, accuracy, reliability or completeness of the information; nothing in this document shall reduce the user’s responsibility to satisfy itself as to the suitability, accuracy, reliability, and completeness of such information for its particular use; there is no warranty against intellectual property infringement; and Infineum shall not be liable for any loss, damage or injury that may occur from the use of this information other than death or personal injury caused by its negligence.  No statement shall be construed as an endorsement of any product or process. For greater certainty, before use of information contained in this document, particularly if the product is used for a purpose or under conditions which are abnormal or not reasonably foreseeable, this information must be reviewed with the supplier of such information.</a:t>
            </a:r>
          </a:p>
          <a:p>
            <a:pPr eaLnBrk="1" hangingPunct="1"/>
            <a:endParaRPr lang="en-GB" altLang="en-US" sz="800" dirty="0">
              <a:solidFill>
                <a:schemeClr val="bg1"/>
              </a:solidFill>
              <a:latin typeface="+mn-lt"/>
            </a:endParaRPr>
          </a:p>
          <a:p>
            <a:pPr eaLnBrk="1" hangingPunct="1"/>
            <a:r>
              <a:rPr lang="en-GB" altLang="en-US" sz="800" dirty="0">
                <a:solidFill>
                  <a:schemeClr val="bg1"/>
                </a:solidFill>
                <a:latin typeface="+mn-lt"/>
              </a:rPr>
              <a:t>Links to third party websites from this document are provided solely for your convenience. Infineum does not control and is not responsible for the content of those third party websites. If you decide to access any of those websites, you do so entirely at your own risk. Please also refer to our Privacy Policy.</a:t>
            </a:r>
          </a:p>
          <a:p>
            <a:pPr eaLnBrk="1" hangingPunct="1"/>
            <a:endParaRPr lang="en-GB" altLang="en-US" sz="800" dirty="0">
              <a:solidFill>
                <a:schemeClr val="bg1"/>
              </a:solidFill>
              <a:latin typeface="+mn-lt"/>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GB" sz="800" kern="1200" dirty="0">
                <a:solidFill>
                  <a:schemeClr val="bg1"/>
                </a:solidFill>
                <a:effectLst/>
                <a:latin typeface="+mn-lt"/>
                <a:ea typeface="+mn-ea"/>
                <a:cs typeface="+mn-cs"/>
              </a:rPr>
              <a:t>‘INFINEUM’, </a:t>
            </a:r>
            <a:r>
              <a:rPr lang="zh-CN" altLang="en-US" sz="800" kern="1200" dirty="0">
                <a:solidFill>
                  <a:schemeClr val="bg1"/>
                </a:solidFill>
                <a:effectLst/>
                <a:latin typeface="+mn-lt"/>
                <a:ea typeface="+mn-ea"/>
                <a:cs typeface="+mn-cs"/>
              </a:rPr>
              <a:t>润英联</a:t>
            </a:r>
            <a:r>
              <a:rPr lang="en-GB" sz="800" kern="1200" dirty="0">
                <a:solidFill>
                  <a:schemeClr val="bg1"/>
                </a:solidFill>
                <a:effectLst/>
                <a:latin typeface="+mn-lt"/>
                <a:ea typeface="+mn-ea"/>
                <a:cs typeface="+mn-cs"/>
              </a:rPr>
              <a:t>, and the corporate marks comprising of ‘INFINEUM’ and the Infineum circle device are trademarks of Infineum International Limited.</a:t>
            </a:r>
          </a:p>
        </p:txBody>
      </p:sp>
      <p:sp>
        <p:nvSpPr>
          <p:cNvPr id="2" name="Title 1">
            <a:extLst>
              <a:ext uri="{FF2B5EF4-FFF2-40B4-BE49-F238E27FC236}">
                <a16:creationId xmlns:a16="http://schemas.microsoft.com/office/drawing/2014/main" id="{68D17F66-3E64-E5A5-D8BB-6B6F256A72E4}"/>
              </a:ext>
            </a:extLst>
          </p:cNvPr>
          <p:cNvSpPr>
            <a:spLocks noGrp="1"/>
          </p:cNvSpPr>
          <p:nvPr>
            <p:ph type="ctrTitle" hasCustomPrompt="1"/>
          </p:nvPr>
        </p:nvSpPr>
        <p:spPr>
          <a:xfrm>
            <a:off x="960000" y="933451"/>
            <a:ext cx="6887797" cy="1694845"/>
          </a:xfrm>
        </p:spPr>
        <p:txBody>
          <a:bodyPr lIns="0" tIns="0" rIns="0" bIns="0" anchor="t" anchorCtr="0">
            <a:noAutofit/>
          </a:bodyPr>
          <a:lstStyle>
            <a:lvl1pPr algn="l">
              <a:defRPr sz="6400" cap="none" baseline="0">
                <a:solidFill>
                  <a:schemeClr val="bg1"/>
                </a:solidFill>
              </a:defRPr>
            </a:lvl1pPr>
          </a:lstStyle>
          <a:p>
            <a:r>
              <a:rPr lang="en-GB"/>
              <a:t>Presentation title to go here</a:t>
            </a:r>
          </a:p>
        </p:txBody>
      </p:sp>
      <p:sp>
        <p:nvSpPr>
          <p:cNvPr id="3" name="Rectangle 2">
            <a:extLst>
              <a:ext uri="{FF2B5EF4-FFF2-40B4-BE49-F238E27FC236}">
                <a16:creationId xmlns:a16="http://schemas.microsoft.com/office/drawing/2014/main" id="{0B06E527-869D-C1C5-AA09-464E9ADA6D9C}"/>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descr="A white and blue logo&#10;&#10;Description automatically generated">
            <a:extLst>
              <a:ext uri="{FF2B5EF4-FFF2-40B4-BE49-F238E27FC236}">
                <a16:creationId xmlns:a16="http://schemas.microsoft.com/office/drawing/2014/main" id="{FB780DA0-EC05-9E49-B91F-54F88155E22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8" name="Slide Number Placeholder 6">
            <a:extLst>
              <a:ext uri="{FF2B5EF4-FFF2-40B4-BE49-F238E27FC236}">
                <a16:creationId xmlns:a16="http://schemas.microsoft.com/office/drawing/2014/main" id="{0259943C-EEE4-BA17-D624-9214E8E8B965}"/>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970236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000" y="933451"/>
            <a:ext cx="9360000" cy="979200"/>
          </a:xfrm>
          <a:prstGeom prst="rect">
            <a:avLst/>
          </a:prstGeom>
        </p:spPr>
        <p:txBody>
          <a:bodyPr vert="horz" lIns="0" tIns="0" rIns="0" bIns="0" rtlCol="0" anchor="t">
            <a:normAutofit/>
          </a:bodyPr>
          <a:lstStyle/>
          <a:p>
            <a:r>
              <a:rPr lang="en-US"/>
              <a:t>Click to add title</a:t>
            </a:r>
            <a:endParaRPr lang="en-GB"/>
          </a:p>
        </p:txBody>
      </p:sp>
      <p:sp>
        <p:nvSpPr>
          <p:cNvPr id="3" name="Text Placeholder 2"/>
          <p:cNvSpPr>
            <a:spLocks noGrp="1"/>
          </p:cNvSpPr>
          <p:nvPr>
            <p:ph type="body" idx="1"/>
          </p:nvPr>
        </p:nvSpPr>
        <p:spPr>
          <a:xfrm>
            <a:off x="960003" y="2400003"/>
            <a:ext cx="10273151" cy="3618997"/>
          </a:xfrm>
          <a:prstGeom prst="rect">
            <a:avLst/>
          </a:prstGeom>
        </p:spPr>
        <p:txBody>
          <a:bodyPr vert="horz" lIns="0" tIns="0" rIns="0" bIns="0" rtlCol="0">
            <a:normAutofit/>
          </a:bodyPr>
          <a:lstStyle/>
          <a:p>
            <a:pPr lvl="0"/>
            <a:r>
              <a:rPr lang="en-US" dirty="0"/>
              <a:t>Click to edit Master text styles</a:t>
            </a:r>
          </a:p>
          <a:p>
            <a:pPr lvl="1"/>
            <a:r>
              <a:rPr lang="en-US" dirty="0"/>
              <a:t>Second level</a:t>
            </a:r>
          </a:p>
        </p:txBody>
      </p:sp>
      <p:sp>
        <p:nvSpPr>
          <p:cNvPr id="7" name="Slide Number Placeholder 6">
            <a:extLst>
              <a:ext uri="{FF2B5EF4-FFF2-40B4-BE49-F238E27FC236}">
                <a16:creationId xmlns:a16="http://schemas.microsoft.com/office/drawing/2014/main" id="{80BF81F3-1129-6E47-3AF4-4A91478ECBB3}"/>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4" name="TextBox 3">
            <a:extLst>
              <a:ext uri="{FF2B5EF4-FFF2-40B4-BE49-F238E27FC236}">
                <a16:creationId xmlns:a16="http://schemas.microsoft.com/office/drawing/2014/main" id="{C8724F8C-8343-AFB0-950B-4238D1D44637}"/>
              </a:ext>
            </a:extLst>
          </p:cNvPr>
          <p:cNvSpPr txBox="1"/>
          <p:nvPr userDrawn="1"/>
        </p:nvSpPr>
        <p:spPr>
          <a:xfrm>
            <a:off x="4942840" y="6456540"/>
            <a:ext cx="2306320" cy="235898"/>
          </a:xfrm>
          <a:prstGeom prst="rect">
            <a:avLst/>
          </a:prstGeom>
          <a:noFill/>
        </p:spPr>
        <p:txBody>
          <a:bodyPr wrap="square">
            <a:spAutoFit/>
          </a:bodyPr>
          <a:lstStyle/>
          <a:p>
            <a:pPr algn="ctr"/>
            <a:r>
              <a:rPr lang="en-GB" sz="933" dirty="0">
                <a:solidFill>
                  <a:schemeClr val="accent2"/>
                </a:solidFill>
              </a:rPr>
              <a:t>Infineum confidential information</a:t>
            </a:r>
          </a:p>
        </p:txBody>
      </p:sp>
      <p:sp>
        <p:nvSpPr>
          <p:cNvPr id="5" name="TextBox 4">
            <a:extLst>
              <a:ext uri="{FF2B5EF4-FFF2-40B4-BE49-F238E27FC236}">
                <a16:creationId xmlns:a16="http://schemas.microsoft.com/office/drawing/2014/main" id="{A713F380-55D7-05D1-1D28-1B01F94F6486}"/>
              </a:ext>
            </a:extLst>
          </p:cNvPr>
          <p:cNvSpPr txBox="1"/>
          <p:nvPr userDrawn="1"/>
        </p:nvSpPr>
        <p:spPr>
          <a:xfrm>
            <a:off x="249543" y="6456540"/>
            <a:ext cx="3428377" cy="235898"/>
          </a:xfrm>
          <a:prstGeom prst="rect">
            <a:avLst/>
          </a:prstGeom>
          <a:noFill/>
        </p:spPr>
        <p:txBody>
          <a:bodyPr wrap="square">
            <a:spAutoFit/>
          </a:bodyPr>
          <a:lstStyle/>
          <a:p>
            <a:r>
              <a:rPr lang="en-GB" sz="933" dirty="0">
                <a:solidFill>
                  <a:schemeClr val="accent2"/>
                </a:solidFill>
              </a:rPr>
              <a:t>© 2025 Infineum International Limited. All rights reserved.</a:t>
            </a:r>
          </a:p>
        </p:txBody>
      </p:sp>
    </p:spTree>
    <p:extLst>
      <p:ext uri="{BB962C8B-B14F-4D97-AF65-F5344CB8AC3E}">
        <p14:creationId xmlns:p14="http://schemas.microsoft.com/office/powerpoint/2010/main" val="3820110555"/>
      </p:ext>
    </p:extLst>
  </p:cSld>
  <p:clrMap bg1="lt1" tx1="dk1" bg2="lt2" tx2="dk2" accent1="accent1" accent2="accent2" accent3="accent3" accent4="accent4" accent5="accent5" accent6="accent6" hlink="hlink" folHlink="folHlink"/>
  <p:sldLayoutIdLst>
    <p:sldLayoutId id="2147483649" r:id="rId1"/>
    <p:sldLayoutId id="2147483708" r:id="rId2"/>
    <p:sldLayoutId id="2147483688" r:id="rId3"/>
    <p:sldLayoutId id="2147483698" r:id="rId4"/>
    <p:sldLayoutId id="2147483704" r:id="rId5"/>
    <p:sldLayoutId id="2147483703" r:id="rId6"/>
    <p:sldLayoutId id="2147483720" r:id="rId7"/>
    <p:sldLayoutId id="2147483721" r:id="rId8"/>
    <p:sldLayoutId id="2147483722" r:id="rId9"/>
    <p:sldLayoutId id="2147483723" r:id="rId10"/>
    <p:sldLayoutId id="2147483705" r:id="rId11"/>
    <p:sldLayoutId id="2147483699" r:id="rId12"/>
    <p:sldLayoutId id="2147483651" r:id="rId13"/>
    <p:sldLayoutId id="2147483706" r:id="rId14"/>
    <p:sldLayoutId id="2147483701" r:id="rId15"/>
    <p:sldLayoutId id="2147483695" r:id="rId16"/>
    <p:sldLayoutId id="2147483696" r:id="rId17"/>
    <p:sldLayoutId id="2147483693" r:id="rId18"/>
    <p:sldLayoutId id="2147483697" r:id="rId19"/>
    <p:sldLayoutId id="2147483709" r:id="rId20"/>
    <p:sldLayoutId id="2147483707" r:id="rId21"/>
    <p:sldLayoutId id="2147483681" r:id="rId22"/>
  </p:sldLayoutIdLst>
  <p:hf hdr="0" ftr="0" dt="0"/>
  <p:txStyles>
    <p:titleStyle>
      <a:lvl1pPr algn="l" defTabSz="914377"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87993" indent="-287993" algn="l" defTabSz="914377" rtl="0" eaLnBrk="1" latinLnBrk="0" hangingPunct="1">
        <a:lnSpc>
          <a:spcPct val="100000"/>
        </a:lnSpc>
        <a:spcBef>
          <a:spcPts val="0"/>
        </a:spcBef>
        <a:spcAft>
          <a:spcPts val="667"/>
        </a:spcAft>
        <a:buClr>
          <a:schemeClr val="tx2"/>
        </a:buClr>
        <a:buFont typeface="Century Gothic" panose="020B0502020202020204" pitchFamily="34" charset="0"/>
        <a:buChar char="•"/>
        <a:defRPr sz="2400" kern="1200">
          <a:solidFill>
            <a:schemeClr val="tx1"/>
          </a:solidFill>
          <a:latin typeface="+mn-lt"/>
          <a:ea typeface="+mn-ea"/>
          <a:cs typeface="+mn-cs"/>
        </a:defRPr>
      </a:lvl1pPr>
      <a:lvl2pPr marL="575986" indent="-287993" algn="l" defTabSz="914377" rtl="0" eaLnBrk="1" latinLnBrk="0" hangingPunct="1">
        <a:lnSpc>
          <a:spcPct val="100000"/>
        </a:lnSpc>
        <a:spcBef>
          <a:spcPts val="0"/>
        </a:spcBef>
        <a:spcAft>
          <a:spcPts val="533"/>
        </a:spcAft>
        <a:buClr>
          <a:schemeClr val="tx1"/>
        </a:buClr>
        <a:buFont typeface="Century Gothic" panose="020B0502020202020204" pitchFamily="34" charset="0"/>
        <a:buChar char="–"/>
        <a:defRPr sz="1800" kern="1200">
          <a:solidFill>
            <a:schemeClr val="tx1"/>
          </a:solidFill>
          <a:latin typeface="+mn-lt"/>
          <a:ea typeface="+mn-ea"/>
          <a:cs typeface="+mn-cs"/>
        </a:defRPr>
      </a:lvl2pPr>
      <a:lvl3pPr marL="863978" indent="-287993" algn="l" defTabSz="914377" rtl="0" eaLnBrk="1" latinLnBrk="0" hangingPunct="1">
        <a:lnSpc>
          <a:spcPct val="100000"/>
        </a:lnSpc>
        <a:spcBef>
          <a:spcPts val="0"/>
        </a:spcBef>
        <a:buFont typeface="Century Gothic" panose="020B0502020202020204" pitchFamily="34" charset="0"/>
        <a:buChar char="•"/>
        <a:defRPr sz="1867"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04" userDrawn="1">
          <p15:clr>
            <a:srgbClr val="F26B43"/>
          </p15:clr>
        </p15:guide>
        <p15:guide id="2" pos="3840" userDrawn="1">
          <p15:clr>
            <a:srgbClr val="F26B43"/>
          </p15:clr>
        </p15:guide>
        <p15:guide id="3" pos="7076" userDrawn="1">
          <p15:clr>
            <a:srgbClr val="F26B43"/>
          </p15:clr>
        </p15:guide>
        <p15:guide id="4" orient="horz" pos="588" userDrawn="1">
          <p15:clr>
            <a:srgbClr val="F26B43"/>
          </p15:clr>
        </p15:guide>
        <p15:guide id="5" pos="3961" userDrawn="1">
          <p15:clr>
            <a:srgbClr val="F26B43"/>
          </p15:clr>
        </p15:guide>
        <p15:guide id="6" pos="3719" userDrawn="1">
          <p15:clr>
            <a:srgbClr val="F26B43"/>
          </p15:clr>
        </p15:guide>
        <p15:guide id="7" orient="horz" pos="4035" userDrawn="1">
          <p15:clr>
            <a:srgbClr val="F26B43"/>
          </p15:clr>
        </p15:guide>
        <p15:guide id="8" pos="7469" userDrawn="1">
          <p15:clr>
            <a:srgbClr val="F26B43"/>
          </p15:clr>
        </p15:guide>
        <p15:guide id="9" pos="21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svg"/><Relationship Id="rId2" Type="http://schemas.openxmlformats.org/officeDocument/2006/relationships/image" Target="../media/image21.png"/><Relationship Id="rId1" Type="http://schemas.openxmlformats.org/officeDocument/2006/relationships/slideLayout" Target="../slideLayouts/slideLayout16.xml"/><Relationship Id="rId6" Type="http://schemas.openxmlformats.org/officeDocument/2006/relationships/image" Target="../media/image24.png"/><Relationship Id="rId5" Type="http://schemas.openxmlformats.org/officeDocument/2006/relationships/slide" Target="slide2.xml"/><Relationship Id="rId10" Type="http://schemas.openxmlformats.org/officeDocument/2006/relationships/image" Target="../media/image28.png"/><Relationship Id="rId4" Type="http://schemas.openxmlformats.org/officeDocument/2006/relationships/image" Target="../media/image23.svg"/><Relationship Id="rId9" Type="http://schemas.openxmlformats.org/officeDocument/2006/relationships/image" Target="../media/image27.svg"/></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infineum.ecsourcing.com/"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223-D8BC-4B86-6A9B-CD7AC5712B02}"/>
              </a:ext>
            </a:extLst>
          </p:cNvPr>
          <p:cNvSpPr>
            <a:spLocks noGrp="1"/>
          </p:cNvSpPr>
          <p:nvPr>
            <p:ph type="ctrTitle"/>
          </p:nvPr>
        </p:nvSpPr>
        <p:spPr>
          <a:xfrm>
            <a:off x="959999" y="2904993"/>
            <a:ext cx="6550073" cy="1694845"/>
          </a:xfrm>
        </p:spPr>
        <p:txBody>
          <a:bodyPr/>
          <a:lstStyle/>
          <a:p>
            <a:r>
              <a:rPr lang="en-GB" dirty="0" err="1"/>
              <a:t>Simfoni</a:t>
            </a:r>
            <a:r>
              <a:rPr lang="en-GB" dirty="0"/>
              <a:t> logistics</a:t>
            </a:r>
            <a:br>
              <a:rPr lang="en-GB" dirty="0"/>
            </a:br>
            <a:r>
              <a:rPr lang="en-GB" sz="3200" dirty="0">
                <a:solidFill>
                  <a:schemeClr val="accent3"/>
                </a:solidFill>
              </a:rPr>
              <a:t>Strategic sourcing supplier training document</a:t>
            </a:r>
            <a:endParaRPr lang="en-US" dirty="0">
              <a:solidFill>
                <a:schemeClr val="accent3"/>
              </a:solidFill>
            </a:endParaRPr>
          </a:p>
        </p:txBody>
      </p:sp>
      <p:sp>
        <p:nvSpPr>
          <p:cNvPr id="3" name="Text Placeholder 2">
            <a:extLst>
              <a:ext uri="{FF2B5EF4-FFF2-40B4-BE49-F238E27FC236}">
                <a16:creationId xmlns:a16="http://schemas.microsoft.com/office/drawing/2014/main" id="{B972E1F2-D2A5-0C4C-9CD0-4965EF08490E}"/>
              </a:ext>
            </a:extLst>
          </p:cNvPr>
          <p:cNvSpPr>
            <a:spLocks noGrp="1"/>
          </p:cNvSpPr>
          <p:nvPr>
            <p:ph type="body" sz="quarter" idx="10"/>
          </p:nvPr>
        </p:nvSpPr>
        <p:spPr/>
        <p:txBody>
          <a:bodyPr/>
          <a:lstStyle/>
          <a:p>
            <a:endParaRPr lang="en-US"/>
          </a:p>
        </p:txBody>
      </p:sp>
      <p:sp>
        <p:nvSpPr>
          <p:cNvPr id="4" name="Text Placeholder 3">
            <a:extLst>
              <a:ext uri="{FF2B5EF4-FFF2-40B4-BE49-F238E27FC236}">
                <a16:creationId xmlns:a16="http://schemas.microsoft.com/office/drawing/2014/main" id="{5F956487-FC40-C3C3-C213-122230965FB0}"/>
              </a:ext>
            </a:extLst>
          </p:cNvPr>
          <p:cNvSpPr>
            <a:spLocks noGrp="1"/>
          </p:cNvSpPr>
          <p:nvPr>
            <p:ph type="body" sz="quarter" idx="11"/>
          </p:nvPr>
        </p:nvSpPr>
        <p:spPr/>
        <p:txBody>
          <a:bodyPr/>
          <a:lstStyle/>
          <a:p>
            <a:endParaRPr lang="en-US"/>
          </a:p>
        </p:txBody>
      </p:sp>
      <p:sp>
        <p:nvSpPr>
          <p:cNvPr id="5" name="Slide Number Placeholder 4">
            <a:extLst>
              <a:ext uri="{FF2B5EF4-FFF2-40B4-BE49-F238E27FC236}">
                <a16:creationId xmlns:a16="http://schemas.microsoft.com/office/drawing/2014/main" id="{F8D93F10-748D-0FAB-8021-DA91D47C4C50}"/>
              </a:ext>
            </a:extLst>
          </p:cNvPr>
          <p:cNvSpPr>
            <a:spLocks noGrp="1"/>
          </p:cNvSpPr>
          <p:nvPr>
            <p:ph type="sldNum" sz="quarter" idx="4"/>
          </p:nvPr>
        </p:nvSpPr>
        <p:spPr/>
        <p:txBody>
          <a:bodyPr/>
          <a:lstStyle/>
          <a:p>
            <a:fld id="{177BA3E6-83EC-4E57-9BB6-761507D27DBC}" type="slidenum">
              <a:rPr lang="en-US" smtClean="0"/>
              <a:pPr/>
              <a:t>1</a:t>
            </a:fld>
            <a:endParaRPr lang="en-US" dirty="0"/>
          </a:p>
        </p:txBody>
      </p:sp>
    </p:spTree>
    <p:extLst>
      <p:ext uri="{BB962C8B-B14F-4D97-AF65-F5344CB8AC3E}">
        <p14:creationId xmlns:p14="http://schemas.microsoft.com/office/powerpoint/2010/main" val="106677602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0E78396-2917-AF27-6873-0F0AE964A954}"/>
              </a:ext>
            </a:extLst>
          </p:cNvPr>
          <p:cNvGrpSpPr/>
          <p:nvPr/>
        </p:nvGrpSpPr>
        <p:grpSpPr>
          <a:xfrm>
            <a:off x="2699152" y="2281579"/>
            <a:ext cx="3733895" cy="1865406"/>
            <a:chOff x="3677051" y="2281579"/>
            <a:chExt cx="3733895" cy="1865406"/>
          </a:xfrm>
        </p:grpSpPr>
        <p:sp>
          <p:nvSpPr>
            <p:cNvPr id="26" name="Rectangle 25">
              <a:extLst>
                <a:ext uri="{FF2B5EF4-FFF2-40B4-BE49-F238E27FC236}">
                  <a16:creationId xmlns:a16="http://schemas.microsoft.com/office/drawing/2014/main" id="{DF7348FF-74FF-C9E5-0F96-C5CDDDFEF036}"/>
                </a:ext>
              </a:extLst>
            </p:cNvPr>
            <p:cNvSpPr/>
            <p:nvPr/>
          </p:nvSpPr>
          <p:spPr>
            <a:xfrm>
              <a:off x="3677051" y="2281579"/>
              <a:ext cx="3733895" cy="1865406"/>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effectLst/>
                <a:uLnTx/>
                <a:uFillTx/>
                <a:latin typeface="Century Gothic" panose="020B0502020202020204" pitchFamily="34" charset="0"/>
                <a:ea typeface="+mn-ea"/>
                <a:cs typeface="+mn-cs"/>
              </a:endParaRPr>
            </a:p>
          </p:txBody>
        </p:sp>
        <p:sp>
          <p:nvSpPr>
            <p:cNvPr id="20" name="Rectangle 19">
              <a:extLst>
                <a:ext uri="{FF2B5EF4-FFF2-40B4-BE49-F238E27FC236}">
                  <a16:creationId xmlns:a16="http://schemas.microsoft.com/office/drawing/2014/main" id="{9A7A4E75-42A0-BE16-86EA-C32F73015815}"/>
                </a:ext>
              </a:extLst>
            </p:cNvPr>
            <p:cNvSpPr/>
            <p:nvPr/>
          </p:nvSpPr>
          <p:spPr>
            <a:xfrm>
              <a:off x="4547001" y="2331229"/>
              <a:ext cx="2615799" cy="578915"/>
            </a:xfrm>
            <a:prstGeom prst="rect">
              <a:avLst/>
            </a:prstGeom>
            <a:noFill/>
            <a:ln w="12700" cap="flat" cmpd="sng" algn="ctr">
              <a:noFill/>
              <a:prstDash val="solid"/>
              <a:miter lim="800000"/>
            </a:ln>
            <a:effectLst/>
            <a:extLst>
              <a:ext uri="{91240B29-F687-4F45-9708-019B960494DF}">
                <a14:hiddenLine xmlns:a14="http://schemas.microsoft.com/office/drawing/2010/main" w="12700" cap="flat" cmpd="sng" algn="ctr">
                  <a:noFill/>
                  <a:prstDash val="solid"/>
                  <a:miter lim="800000"/>
                </a14:hiddenLine>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effectLst/>
                  <a:uLnTx/>
                  <a:uFillTx/>
                  <a:latin typeface="Century Gothic" panose="020B0502020202020204" pitchFamily="34" charset="0"/>
                  <a:ea typeface="+mn-ea"/>
                  <a:cs typeface="+mn-cs"/>
                </a:rPr>
                <a:t>S2C Platform</a:t>
              </a:r>
            </a:p>
          </p:txBody>
        </p:sp>
        <p:grpSp>
          <p:nvGrpSpPr>
            <p:cNvPr id="21" name="Group 20">
              <a:extLst>
                <a:ext uri="{FF2B5EF4-FFF2-40B4-BE49-F238E27FC236}">
                  <a16:creationId xmlns:a16="http://schemas.microsoft.com/office/drawing/2014/main" id="{2628CA7D-024B-F3EC-CFA8-40C654F2612F}"/>
                </a:ext>
              </a:extLst>
            </p:cNvPr>
            <p:cNvGrpSpPr/>
            <p:nvPr/>
          </p:nvGrpSpPr>
          <p:grpSpPr>
            <a:xfrm>
              <a:off x="5703941" y="3008363"/>
              <a:ext cx="1564553" cy="984030"/>
              <a:chOff x="1927653" y="1967853"/>
              <a:chExt cx="1504395" cy="984030"/>
            </a:xfrm>
          </p:grpSpPr>
          <p:sp>
            <p:nvSpPr>
              <p:cNvPr id="22" name="Rectangle 21">
                <a:extLst>
                  <a:ext uri="{FF2B5EF4-FFF2-40B4-BE49-F238E27FC236}">
                    <a16:creationId xmlns:a16="http://schemas.microsoft.com/office/drawing/2014/main" id="{F0CF7944-6CBB-31D1-F305-312B8DF97A79}"/>
                  </a:ext>
                </a:extLst>
              </p:cNvPr>
              <p:cNvSpPr/>
              <p:nvPr/>
            </p:nvSpPr>
            <p:spPr>
              <a:xfrm>
                <a:off x="1927653" y="2505879"/>
                <a:ext cx="1504395" cy="446004"/>
              </a:xfrm>
              <a:prstGeom prst="rect">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noFill/>
                    <a:prstDash val="solid"/>
                    <a:miter lim="800000"/>
                  </a14:hiddenLine>
                </a:ext>
              </a:extLst>
            </p:spPr>
            <p:txBody>
              <a:bodyPr rot="0" spcFirstLastPara="0" vertOverflow="overflow" horzOverflow="overflow" vert="horz" wrap="square" lIns="53340" tIns="53340" rIns="53340" bIns="53340" numCol="1" spcCol="0" rtlCol="0" fromWordArt="0" anchor="ctr" anchorCtr="0" forceAA="0" compatLnSpc="1">
                <a:prstTxWarp prst="textNoShape">
                  <a:avLst/>
                </a:prstTxWarp>
                <a:noAutofit/>
              </a:bodyPr>
              <a:lstStyle/>
              <a:p>
                <a:pPr marL="0" marR="0" lvl="0" indent="0" algn="ctr" defTabSz="914378" rtl="0" eaLnBrk="0" fontAlgn="base" latinLnBrk="0" hangingPunct="0">
                  <a:lnSpc>
                    <a:spcPct val="90000"/>
                  </a:lnSpc>
                  <a:spcBef>
                    <a:spcPts val="675"/>
                  </a:spcBef>
                  <a:spcAft>
                    <a:spcPct val="0"/>
                  </a:spcAft>
                  <a:buClr>
                    <a:schemeClr val="accent2"/>
                  </a:buClr>
                  <a:buSzPct val="100000"/>
                  <a:buFontTx/>
                  <a:buNone/>
                  <a:tabLst/>
                  <a:defRPr/>
                </a:pPr>
                <a:r>
                  <a:rPr kumimoji="0" lang="en-GB" sz="1200" b="1" i="0" u="none" strike="noStrike" kern="0" cap="none" spc="0" normalizeH="0" baseline="0" noProof="0" dirty="0">
                    <a:ln>
                      <a:noFill/>
                    </a:ln>
                    <a:solidFill>
                      <a:schemeClr val="bg1"/>
                    </a:solidFill>
                    <a:effectLst/>
                    <a:uLnTx/>
                    <a:uFillTx/>
                    <a:latin typeface="Century Gothic" panose="020B0502020202020204" pitchFamily="34" charset="0"/>
                    <a:ea typeface="+mn-ea"/>
                    <a:cs typeface="Century Gothic" panose="020B0502020202020204" pitchFamily="34" charset="0"/>
                    <a:sym typeface="Century Gothic" panose="020B0502020202020204" pitchFamily="34" charset="0"/>
                  </a:rPr>
                  <a:t>Contract lifecycle mgmt.</a:t>
                </a:r>
              </a:p>
            </p:txBody>
          </p:sp>
          <p:pic>
            <p:nvPicPr>
              <p:cNvPr id="23" name="Picture 4" descr="Icertis Solutions Pvt. LTD.">
                <a:extLst>
                  <a:ext uri="{FF2B5EF4-FFF2-40B4-BE49-F238E27FC236}">
                    <a16:creationId xmlns:a16="http://schemas.microsoft.com/office/drawing/2014/main" id="{8757D42F-EFBD-DF79-52EE-7604D4CC38AE}"/>
                  </a:ext>
                </a:extLst>
              </p:cNvPr>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2016911" y="1967853"/>
                <a:ext cx="1236754" cy="42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a:ext>
              </a:extLst>
            </p:spPr>
          </p:pic>
        </p:grpSp>
        <p:sp>
          <p:nvSpPr>
            <p:cNvPr id="24" name="Rectangle 23">
              <a:extLst>
                <a:ext uri="{FF2B5EF4-FFF2-40B4-BE49-F238E27FC236}">
                  <a16:creationId xmlns:a16="http://schemas.microsoft.com/office/drawing/2014/main" id="{44C79452-3E01-FA06-C84E-F16415D7A37E}"/>
                </a:ext>
              </a:extLst>
            </p:cNvPr>
            <p:cNvSpPr/>
            <p:nvPr/>
          </p:nvSpPr>
          <p:spPr>
            <a:xfrm>
              <a:off x="3881659" y="3552952"/>
              <a:ext cx="1564553" cy="446004"/>
            </a:xfrm>
            <a:prstGeom prst="rect">
              <a:avLst/>
            </a:prstGeom>
            <a:solidFill>
              <a:schemeClr val="dk1"/>
            </a:solidFill>
            <a:ln w="19050" cap="flat" cmpd="sng" algn="ctr">
              <a:noFill/>
              <a:prstDash val="solid"/>
              <a:miter lim="800000"/>
            </a:ln>
            <a:effectLst/>
            <a:extLst>
              <a:ext uri="{91240B29-F687-4F45-9708-019B960494DF}">
                <a14:hiddenLine xmlns:a14="http://schemas.microsoft.com/office/drawing/2010/main" w="19050" cap="flat" cmpd="sng" algn="ctr">
                  <a:noFill/>
                  <a:prstDash val="solid"/>
                  <a:miter lim="800000"/>
                </a14:hiddenLine>
              </a:ext>
            </a:extLst>
          </p:spPr>
          <p:txBody>
            <a:bodyPr rot="0" spcFirstLastPara="0" vertOverflow="overflow" horzOverflow="overflow" vert="horz" wrap="square" lIns="53340" tIns="53340" rIns="53340" bIns="53340" numCol="1" spcCol="0" rtlCol="0" fromWordArt="0" anchor="ctr" anchorCtr="0" forceAA="0" compatLnSpc="1">
              <a:prstTxWarp prst="textNoShape">
                <a:avLst/>
              </a:prstTxWarp>
              <a:noAutofit/>
            </a:bodyPr>
            <a:lstStyle/>
            <a:p>
              <a:pPr marL="0" marR="0" lvl="0" indent="0" algn="ctr" defTabSz="914378" rtl="0" eaLnBrk="0" fontAlgn="base" latinLnBrk="0" hangingPunct="0">
                <a:lnSpc>
                  <a:spcPct val="90000"/>
                </a:lnSpc>
                <a:spcBef>
                  <a:spcPts val="675"/>
                </a:spcBef>
                <a:spcAft>
                  <a:spcPct val="0"/>
                </a:spcAft>
                <a:buClr>
                  <a:schemeClr val="accent2"/>
                </a:buClr>
                <a:buSzPct val="100000"/>
                <a:buFontTx/>
                <a:buNone/>
                <a:tabLst/>
                <a:defRPr/>
              </a:pPr>
              <a:r>
                <a:rPr kumimoji="0" lang="en-US" sz="1200" b="1" i="0" u="none" strike="noStrike" kern="0" cap="none" spc="0" normalizeH="0" baseline="0" noProof="0" dirty="0">
                  <a:ln>
                    <a:noFill/>
                  </a:ln>
                  <a:solidFill>
                    <a:schemeClr val="bg1"/>
                  </a:solidFill>
                  <a:effectLst/>
                  <a:uLnTx/>
                  <a:uFillTx/>
                  <a:latin typeface="Century Gothic" panose="020B0502020202020204" pitchFamily="34" charset="0"/>
                  <a:ea typeface="+mn-ea"/>
                  <a:cs typeface="Century Gothic" panose="020B0502020202020204" pitchFamily="34" charset="0"/>
                  <a:sym typeface="Century Gothic" panose="020B0502020202020204" pitchFamily="34" charset="0"/>
                </a:rPr>
                <a:t>Strategic Sourcing</a:t>
              </a:r>
              <a:endParaRPr kumimoji="0" lang="en-GB" sz="1200" b="1" i="0" u="none" strike="noStrike" kern="0" cap="none" spc="0" normalizeH="0" baseline="0" noProof="0" dirty="0">
                <a:ln>
                  <a:noFill/>
                </a:ln>
                <a:solidFill>
                  <a:schemeClr val="bg1"/>
                </a:solidFill>
                <a:effectLst/>
                <a:uLnTx/>
                <a:uFillTx/>
                <a:latin typeface="Century Gothic" panose="020B0502020202020204" pitchFamily="34" charset="0"/>
                <a:ea typeface="+mn-ea"/>
                <a:cs typeface="Century Gothic" panose="020B0502020202020204" pitchFamily="34" charset="0"/>
                <a:sym typeface="Century Gothic" panose="020B0502020202020204" pitchFamily="34" charset="0"/>
              </a:endParaRPr>
            </a:p>
          </p:txBody>
        </p:sp>
        <p:pic>
          <p:nvPicPr>
            <p:cNvPr id="29" name="Graphic 28" descr="Upload with solid fill">
              <a:extLst>
                <a:ext uri="{FF2B5EF4-FFF2-40B4-BE49-F238E27FC236}">
                  <a16:creationId xmlns:a16="http://schemas.microsoft.com/office/drawing/2014/main" id="{224F8343-1FDF-B403-228D-BA3EF940BD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54664" y="2340632"/>
              <a:ext cx="638513" cy="613962"/>
            </a:xfrm>
            <a:prstGeom prst="rect">
              <a:avLst/>
            </a:prstGeom>
            <a:extLst>
              <a:ext uri="{91240B29-F687-4F45-9708-019B960494DF}">
                <a14:hiddenLine xmlns:a14="http://schemas.microsoft.com/office/drawing/2010/main" w="6648" cap="flat">
                  <a:noFill/>
                  <a:prstDash val="solid"/>
                  <a:miter/>
                </a14:hiddenLine>
              </a:ext>
            </a:extLst>
          </p:spPr>
        </p:pic>
        <p:cxnSp>
          <p:nvCxnSpPr>
            <p:cNvPr id="33" name="Straight Connector 32">
              <a:extLst>
                <a:ext uri="{FF2B5EF4-FFF2-40B4-BE49-F238E27FC236}">
                  <a16:creationId xmlns:a16="http://schemas.microsoft.com/office/drawing/2014/main" id="{03B0F65A-C95F-F10B-8FF4-30D6324CAF8B}"/>
                </a:ext>
              </a:extLst>
            </p:cNvPr>
            <p:cNvCxnSpPr>
              <a:cxnSpLocks/>
            </p:cNvCxnSpPr>
            <p:nvPr/>
          </p:nvCxnSpPr>
          <p:spPr>
            <a:xfrm>
              <a:off x="3677051" y="2943378"/>
              <a:ext cx="3580999" cy="0"/>
            </a:xfrm>
            <a:prstGeom prst="line">
              <a:avLst/>
            </a:prstGeom>
            <a:noFill/>
            <a:ln w="6350" cap="flat" cmpd="sng" algn="ctr">
              <a:noFill/>
              <a:prstDash val="solid"/>
              <a:miter lim="800000"/>
            </a:ln>
            <a:effectLst/>
            <a:extLst>
              <a:ext uri="{91240B29-F687-4F45-9708-019B960494DF}">
                <a14:hiddenLine xmlns:a14="http://schemas.microsoft.com/office/drawing/2010/main" w="6350" cap="flat" cmpd="sng" algn="ctr">
                  <a:solidFill>
                    <a:schemeClr val="dk1"/>
                  </a:solidFill>
                  <a:prstDash val="solid"/>
                  <a:miter lim="800000"/>
                </a14:hiddenLine>
              </a:ext>
            </a:extLst>
          </p:spPr>
        </p:cxnSp>
      </p:grpSp>
      <p:sp>
        <p:nvSpPr>
          <p:cNvPr id="41" name="Text Placeholder 6">
            <a:extLst>
              <a:ext uri="{FF2B5EF4-FFF2-40B4-BE49-F238E27FC236}">
                <a16:creationId xmlns:a16="http://schemas.microsoft.com/office/drawing/2014/main" id="{15EEC60C-E536-180D-73D1-88208A133D5E}"/>
              </a:ext>
            </a:extLst>
          </p:cNvPr>
          <p:cNvSpPr txBox="1">
            <a:spLocks/>
          </p:cNvSpPr>
          <p:nvPr/>
        </p:nvSpPr>
        <p:spPr>
          <a:xfrm>
            <a:off x="2688802" y="5059672"/>
            <a:ext cx="4854998" cy="1184940"/>
          </a:xfrm>
          <a:prstGeom prst="rect">
            <a:avLst/>
          </a:prstGeom>
        </p:spPr>
        <p:txBody>
          <a:bodyPr vert="horz" lIns="0" tIns="0" rIns="0" bIns="0" rtlCol="0" anchor="ctr" anchorCtr="0">
            <a:spAutoFit/>
          </a:bodyPr>
          <a:lstStyle>
            <a:lvl1pPr marL="228600" indent="-228600" algn="l" defTabSz="914400" rtl="0" eaLnBrk="1" latinLnBrk="0" hangingPunct="1">
              <a:lnSpc>
                <a:spcPct val="90000"/>
              </a:lnSpc>
              <a:spcBef>
                <a:spcPts val="1000"/>
              </a:spcBef>
              <a:buClr>
                <a:schemeClr val="bg2"/>
              </a:buClr>
              <a:buFont typeface="Century Gothic" panose="020B0502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Century Gothic" panose="020B0502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Century Gothic" panose="020B0502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Century Gothic" panose="020B0502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Century Gothic" panose="020B0502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600"/>
              </a:spcAft>
              <a:buClr>
                <a:schemeClr val="accent2"/>
              </a:buClr>
              <a:buSzTx/>
              <a:buFont typeface="Century Gothic" panose="020B0502020202020204" pitchFamily="34" charset="0"/>
              <a:buNone/>
              <a:tabLst/>
              <a:defRPr/>
            </a:pPr>
            <a:r>
              <a:rPr kumimoji="0" lang="en-US" sz="1900" b="1" i="0" u="none" strike="noStrike" kern="1200" cap="none" spc="0" normalizeH="0" baseline="0" noProof="0" dirty="0">
                <a:ln>
                  <a:noFill/>
                </a:ln>
                <a:solidFill>
                  <a:schemeClr val="accent3"/>
                </a:solidFill>
                <a:effectLst/>
                <a:uLnTx/>
                <a:uFillTx/>
                <a:latin typeface="Century Gothic" panose="020B0502020202020204" pitchFamily="34" charset="0"/>
                <a:ea typeface="+mn-ea"/>
                <a:cs typeface="Century Gothic" panose="020B0502020202020204" pitchFamily="34" charset="0"/>
              </a:rPr>
              <a:t>What we expect from our suppliers</a:t>
            </a:r>
          </a:p>
          <a:p>
            <a:pPr marL="228600" marR="0" lvl="0" indent="-228600" algn="l" defTabSz="914400" rtl="0" eaLnBrk="0" fontAlgn="base" latinLnBrk="0" hangingPunct="0">
              <a:lnSpc>
                <a:spcPct val="100000"/>
              </a:lnSpc>
              <a:spcBef>
                <a:spcPct val="0"/>
              </a:spcBef>
              <a:spcAft>
                <a:spcPts val="600"/>
              </a:spcAft>
              <a:buClrTx/>
              <a:buSzTx/>
              <a:buFont typeface="Century Gothic" panose="020B0502020202020204" pitchFamily="34" charset="0"/>
              <a:buChar char="•"/>
              <a:tabLst/>
              <a:defRPr/>
            </a:pPr>
            <a:r>
              <a:rPr kumimoji="0" lang="en-US" sz="1600" b="0" i="0" u="none" strike="noStrike" kern="0" cap="none" spc="0" normalizeH="0" baseline="0" noProof="0" dirty="0">
                <a:ln>
                  <a:noFill/>
                </a:ln>
                <a:effectLst/>
                <a:uLnTx/>
                <a:uFillTx/>
                <a:latin typeface="Century Gothic" panose="020B0502020202020204" pitchFamily="34" charset="0"/>
                <a:ea typeface="Century Gothic" panose="020B0502020202020204" pitchFamily="34" charset="0"/>
                <a:cs typeface="Century Gothic" panose="020B0502020202020204" pitchFamily="34" charset="0"/>
              </a:rPr>
              <a:t>To move away from responding to bids through email, texts, and Excel</a:t>
            </a:r>
          </a:p>
          <a:p>
            <a:pPr marL="228600" marR="0" lvl="0" indent="-228600" algn="l" defTabSz="914400" rtl="0" eaLnBrk="0" fontAlgn="base" latinLnBrk="0" hangingPunct="0">
              <a:lnSpc>
                <a:spcPct val="100000"/>
              </a:lnSpc>
              <a:spcBef>
                <a:spcPct val="0"/>
              </a:spcBef>
              <a:spcAft>
                <a:spcPct val="0"/>
              </a:spcAft>
              <a:buClrTx/>
              <a:buSzTx/>
              <a:buFont typeface="Century Gothic" panose="020B0502020202020204" pitchFamily="34" charset="0"/>
              <a:buChar char="•"/>
              <a:tabLst/>
              <a:defRPr/>
            </a:pPr>
            <a:r>
              <a:rPr kumimoji="0" lang="en-US" sz="1600" b="0" i="0" u="none" strike="noStrike" kern="0" cap="none" spc="0" normalizeH="0" baseline="0" noProof="0" dirty="0">
                <a:ln>
                  <a:noFill/>
                </a:ln>
                <a:effectLst/>
                <a:uLnTx/>
                <a:uFillTx/>
                <a:latin typeface="Century Gothic" panose="020B0502020202020204" pitchFamily="34" charset="0"/>
                <a:ea typeface="Century Gothic" panose="020B0502020202020204" pitchFamily="34" charset="0"/>
                <a:cs typeface="Century Gothic" panose="020B0502020202020204" pitchFamily="34" charset="0"/>
              </a:rPr>
              <a:t>Start responding to bids on SAP Ariba Network</a:t>
            </a:r>
          </a:p>
        </p:txBody>
      </p:sp>
      <p:grpSp>
        <p:nvGrpSpPr>
          <p:cNvPr id="9" name="Group 8">
            <a:extLst>
              <a:ext uri="{FF2B5EF4-FFF2-40B4-BE49-F238E27FC236}">
                <a16:creationId xmlns:a16="http://schemas.microsoft.com/office/drawing/2014/main" id="{5E365039-43D6-BE60-D2D8-4CF5D28CD67B}"/>
              </a:ext>
            </a:extLst>
          </p:cNvPr>
          <p:cNvGrpSpPr/>
          <p:nvPr/>
        </p:nvGrpSpPr>
        <p:grpSpPr>
          <a:xfrm>
            <a:off x="3928204" y="4146987"/>
            <a:ext cx="1275789" cy="831414"/>
            <a:chOff x="4711338" y="4400986"/>
            <a:chExt cx="1275789" cy="948725"/>
          </a:xfrm>
        </p:grpSpPr>
        <p:sp>
          <p:nvSpPr>
            <p:cNvPr id="11" name="Arrow: Right 148">
              <a:extLst>
                <a:ext uri="{FF2B5EF4-FFF2-40B4-BE49-F238E27FC236}">
                  <a16:creationId xmlns:a16="http://schemas.microsoft.com/office/drawing/2014/main" id="{E1B10AAA-CD80-04E8-239A-69B2914D615E}"/>
                </a:ext>
              </a:extLst>
            </p:cNvPr>
            <p:cNvSpPr/>
            <p:nvPr/>
          </p:nvSpPr>
          <p:spPr>
            <a:xfrm rot="5400000">
              <a:off x="4874870" y="4237454"/>
              <a:ext cx="948725" cy="1275789"/>
            </a:xfrm>
            <a:prstGeom prst="rightArrow">
              <a:avLst/>
            </a:prstGeom>
            <a:solidFill>
              <a:schemeClr val="accent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12" name="TextBox 11">
              <a:extLst>
                <a:ext uri="{FF2B5EF4-FFF2-40B4-BE49-F238E27FC236}">
                  <a16:creationId xmlns:a16="http://schemas.microsoft.com/office/drawing/2014/main" id="{C39EF155-9977-DFDC-6A78-C68829675908}"/>
                </a:ext>
              </a:extLst>
            </p:cNvPr>
            <p:cNvSpPr txBox="1"/>
            <p:nvPr/>
          </p:nvSpPr>
          <p:spPr>
            <a:xfrm>
              <a:off x="4895050" y="4823178"/>
              <a:ext cx="888044"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entury Gothic" panose="020B0502020202020204" pitchFamily="34" charset="0"/>
                  <a:ea typeface="+mn-ea"/>
                  <a:cs typeface="Century Gothic" panose="020B0502020202020204" pitchFamily="34" charset="0"/>
                </a:rPr>
                <a:t>Suppliers</a:t>
              </a:r>
            </a:p>
          </p:txBody>
        </p:sp>
      </p:grpSp>
      <p:sp>
        <p:nvSpPr>
          <p:cNvPr id="16" name="Title 1">
            <a:extLst>
              <a:ext uri="{FF2B5EF4-FFF2-40B4-BE49-F238E27FC236}">
                <a16:creationId xmlns:a16="http://schemas.microsoft.com/office/drawing/2014/main" id="{4E04AFA3-7288-3FDF-B90A-65051BCAF57A}"/>
              </a:ext>
            </a:extLst>
          </p:cNvPr>
          <p:cNvSpPr txBox="1">
            <a:spLocks/>
          </p:cNvSpPr>
          <p:nvPr/>
        </p:nvSpPr>
        <p:spPr>
          <a:xfrm>
            <a:off x="333862" y="985066"/>
            <a:ext cx="10483771" cy="1478949"/>
          </a:xfrm>
          <a:prstGeom prst="rect">
            <a:avLst/>
          </a:prstGeom>
        </p:spPr>
        <p:txBody>
          <a:bodyPr vert="horz" lIns="0" tIns="0" rIns="0" bIns="144000" rtlCol="0" anchor="ctr" anchorCtr="0">
            <a:normAutofit/>
          </a:bodyPr>
          <a:lstStyle>
            <a:lvl1pPr algn="l" defTabSz="914400" rtl="0" eaLnBrk="1" latinLnBrk="0" hangingPunct="1">
              <a:lnSpc>
                <a:spcPct val="90000"/>
              </a:lnSpc>
              <a:spcBef>
                <a:spcPct val="0"/>
              </a:spcBef>
              <a:buNone/>
              <a:defRPr sz="3600" b="1" kern="1200">
                <a:solidFill>
                  <a:schemeClr val="accent2"/>
                </a:solidFill>
                <a:latin typeface="+mj-lt"/>
                <a:ea typeface="+mj-ea"/>
                <a:cs typeface="+mj-cs"/>
              </a:defRPr>
            </a:lvl1pPr>
          </a:lstStyle>
          <a:p>
            <a:pPr lvl="0">
              <a:lnSpc>
                <a:spcPct val="100000"/>
              </a:lnSpc>
              <a:defRPr/>
            </a:pPr>
            <a:r>
              <a:rPr kumimoji="0" lang="en-US" sz="2400" b="1" i="0" u="none" strike="noStrike" kern="1200" cap="none" spc="0" normalizeH="0" baseline="0" noProof="0" dirty="0">
                <a:ln>
                  <a:noFill/>
                </a:ln>
                <a:solidFill>
                  <a:schemeClr val="bg1"/>
                </a:solidFill>
                <a:effectLst/>
                <a:uLnTx/>
                <a:uFillTx/>
                <a:latin typeface="Century Gothic" panose="020B0502020202020204" pitchFamily="34" charset="0"/>
                <a:ea typeface="+mj-ea"/>
                <a:cs typeface="Century Gothic" panose="020B0502020202020204" pitchFamily="34" charset="0"/>
              </a:rPr>
              <a:t>Digital Sourcing live for all of Procurement</a:t>
            </a:r>
            <a:br>
              <a:rPr kumimoji="0" lang="en-US" sz="2400" b="1" i="0" u="none" strike="noStrike" kern="1200" cap="none" spc="0" normalizeH="0" baseline="0" noProof="0" dirty="0">
                <a:ln>
                  <a:noFill/>
                </a:ln>
                <a:solidFill>
                  <a:schemeClr val="bg1"/>
                </a:solidFill>
                <a:effectLst/>
                <a:uLnTx/>
                <a:uFillTx/>
                <a:latin typeface="Century Gothic" panose="020B0502020202020204" pitchFamily="34" charset="0"/>
                <a:ea typeface="+mj-ea"/>
                <a:cs typeface="Century Gothic" panose="020B0502020202020204" pitchFamily="34" charset="0"/>
              </a:rPr>
            </a:br>
            <a:r>
              <a:rPr lang="en-US" sz="1600" dirty="0" err="1">
                <a:solidFill>
                  <a:schemeClr val="bg1"/>
                </a:solidFill>
                <a:latin typeface="+mn-lt"/>
                <a:cs typeface="Century Gothic" panose="020B0502020202020204" pitchFamily="34" charset="0"/>
              </a:rPr>
              <a:t>Simfoni</a:t>
            </a:r>
            <a:r>
              <a:rPr lang="en-US" sz="1600" dirty="0">
                <a:solidFill>
                  <a:schemeClr val="bg1"/>
                </a:solidFill>
                <a:latin typeface="+mn-lt"/>
                <a:cs typeface="Century Gothic" panose="020B0502020202020204" pitchFamily="34" charset="0"/>
              </a:rPr>
              <a:t> for Logistics Suppliers </a:t>
            </a:r>
            <a:r>
              <a:rPr kumimoji="0" lang="en-US" sz="1600" b="1" i="0" u="none" strike="noStrike" kern="1200" cap="none" spc="0" normalizeH="0" baseline="0" noProof="0" dirty="0">
                <a:ln>
                  <a:noFill/>
                </a:ln>
                <a:solidFill>
                  <a:schemeClr val="bg1"/>
                </a:solidFill>
                <a:effectLst/>
                <a:uLnTx/>
                <a:uFillTx/>
                <a:latin typeface="Century Gothic" panose="020B0502020202020204" pitchFamily="34" charset="0"/>
                <a:ea typeface="+mj-ea"/>
                <a:cs typeface="Century Gothic" panose="020B0502020202020204" pitchFamily="34" charset="0"/>
              </a:rPr>
              <a:t>– User Support Document</a:t>
            </a:r>
          </a:p>
        </p:txBody>
      </p:sp>
      <p:sp>
        <p:nvSpPr>
          <p:cNvPr id="6" name="TextBox 5">
            <a:extLst>
              <a:ext uri="{FF2B5EF4-FFF2-40B4-BE49-F238E27FC236}">
                <a16:creationId xmlns:a16="http://schemas.microsoft.com/office/drawing/2014/main" id="{3B406156-6591-A1DF-18CC-539F2F182D15}"/>
              </a:ext>
            </a:extLst>
          </p:cNvPr>
          <p:cNvSpPr txBox="1"/>
          <p:nvPr/>
        </p:nvSpPr>
        <p:spPr>
          <a:xfrm>
            <a:off x="7751900" y="3097760"/>
            <a:ext cx="3460951" cy="1828800"/>
          </a:xfrm>
          <a:prstGeom prst="roundRect">
            <a:avLst>
              <a:gd name="adj" fmla="val 3817"/>
            </a:avLst>
          </a:prstGeom>
          <a:solidFill>
            <a:schemeClr val="bg1">
              <a:lumMod val="95000"/>
            </a:schemeClr>
          </a:solidFill>
        </p:spPr>
        <p:txBody>
          <a:bodyPr wrap="square" lIns="180000" tIns="72000" rIns="180000" bIns="72000" anchor="ctr" anchorCtr="0">
            <a:noAutofit/>
          </a:bodyPr>
          <a:lstStyle/>
          <a:p>
            <a:pPr marL="0" marR="0" lvl="0" indent="0" algn="l" defTabSz="914400" rtl="0" eaLnBrk="1" fontAlgn="auto" latinLnBrk="0" hangingPunct="1">
              <a:lnSpc>
                <a:spcPct val="90000"/>
              </a:lnSpc>
              <a:spcBef>
                <a:spcPts val="1000"/>
              </a:spcBef>
              <a:spcAft>
                <a:spcPts val="0"/>
              </a:spcAft>
              <a:buClr>
                <a:schemeClr val="accent2"/>
              </a:buClr>
              <a:buSzTx/>
              <a:buFont typeface="Century Gothic" panose="020B0502020202020204" pitchFamily="34" charset="0"/>
              <a:buNone/>
              <a:tabLst/>
              <a:defRPr/>
            </a:pPr>
            <a:r>
              <a:rPr kumimoji="0" lang="en-US" sz="1800" b="1" i="0" u="none" strike="noStrike" kern="1200" cap="none" spc="0" normalizeH="0" baseline="0" noProof="0" dirty="0">
                <a:ln>
                  <a:noFill/>
                </a:ln>
                <a:solidFill>
                  <a:schemeClr val="tx2"/>
                </a:solidFill>
                <a:effectLst/>
                <a:uLnTx/>
                <a:uFillTx/>
                <a:latin typeface="Century Gothic" panose="020B0502020202020204" pitchFamily="34" charset="0"/>
                <a:ea typeface="+mn-ea"/>
                <a:cs typeface="Century Gothic" panose="020B0502020202020204" pitchFamily="34" charset="0"/>
              </a:rPr>
              <a:t>What will you find in this document?</a:t>
            </a:r>
          </a:p>
          <a:p>
            <a:pPr marL="285750" lvl="0" indent="-285750" defTabSz="914400">
              <a:lnSpc>
                <a:spcPct val="90000"/>
              </a:lnSpc>
              <a:spcBef>
                <a:spcPts val="1000"/>
              </a:spcBef>
              <a:buClr>
                <a:schemeClr val="tx2"/>
              </a:buClr>
              <a:buFont typeface="Century Gothic" panose="020B0502020202020204" pitchFamily="34" charset="0"/>
              <a:buChar char="•"/>
              <a:defRPr/>
            </a:pPr>
            <a:r>
              <a:rPr lang="en-US" sz="1800" b="1" kern="0" dirty="0">
                <a:solidFill>
                  <a:schemeClr val="lt1"/>
                </a:solidFill>
                <a:latin typeface="Century Gothic" panose="020B0502020202020204" pitchFamily="34" charset="0"/>
                <a:ea typeface="Century Gothic" panose="020B0502020202020204" pitchFamily="34" charset="0"/>
                <a:cs typeface="Century Gothic" panose="020B0502020202020204" pitchFamily="34" charset="0"/>
                <a:hlinkClick r:id="rId5" action="ppaction://hlinksldjump"/>
              </a:rPr>
              <a:t>Tips on how to respond to bids in </a:t>
            </a:r>
            <a:r>
              <a:rPr lang="en-US" sz="1800" b="1" kern="0" dirty="0" err="1">
                <a:solidFill>
                  <a:schemeClr val="lt1"/>
                </a:solidFill>
                <a:latin typeface="Century Gothic" panose="020B0502020202020204" pitchFamily="34" charset="0"/>
                <a:ea typeface="Century Gothic" panose="020B0502020202020204" pitchFamily="34" charset="0"/>
                <a:cs typeface="Century Gothic" panose="020B0502020202020204" pitchFamily="34" charset="0"/>
                <a:hlinkClick r:id="rId5" action="ppaction://hlinksldjump"/>
              </a:rPr>
              <a:t>Simfoni</a:t>
            </a:r>
            <a:endParaRPr lang="en-US" sz="1800" b="1" kern="0" dirty="0">
              <a:solidFill>
                <a:srgbClr val="FFFFFF"/>
              </a:solidFill>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8" name="Slide Number Placeholder 7">
            <a:extLst>
              <a:ext uri="{FF2B5EF4-FFF2-40B4-BE49-F238E27FC236}">
                <a16:creationId xmlns:a16="http://schemas.microsoft.com/office/drawing/2014/main" id="{202E0FF6-ED67-EFD6-C863-E38D6DE06D65}"/>
              </a:ext>
            </a:extLst>
          </p:cNvPr>
          <p:cNvSpPr>
            <a:spLocks noGrp="1"/>
          </p:cNvSpPr>
          <p:nvPr>
            <p:ph type="sldNum" sz="quarter" idx="4"/>
          </p:nvPr>
        </p:nvSpPr>
        <p:spPr/>
        <p:txBody>
          <a:bodyPr/>
          <a:lstStyle/>
          <a:p>
            <a:fld id="{177BA3E6-83EC-4E57-9BB6-761507D27DBC}" type="slidenum">
              <a:rPr lang="en-US" smtClean="0"/>
              <a:pPr/>
              <a:t>2</a:t>
            </a:fld>
            <a:endParaRPr lang="en-US" dirty="0"/>
          </a:p>
        </p:txBody>
      </p:sp>
      <p:sp>
        <p:nvSpPr>
          <p:cNvPr id="13" name="TextBox 12">
            <a:extLst>
              <a:ext uri="{FF2B5EF4-FFF2-40B4-BE49-F238E27FC236}">
                <a16:creationId xmlns:a16="http://schemas.microsoft.com/office/drawing/2014/main" id="{B2BD509B-8A4D-A371-EE9F-503F0F130BE5}"/>
              </a:ext>
            </a:extLst>
          </p:cNvPr>
          <p:cNvSpPr txBox="1"/>
          <p:nvPr/>
        </p:nvSpPr>
        <p:spPr>
          <a:xfrm>
            <a:off x="250252" y="235287"/>
            <a:ext cx="9653664" cy="1077218"/>
          </a:xfrm>
          <a:prstGeom prst="rect">
            <a:avLst/>
          </a:prstGeom>
          <a:noFill/>
        </p:spPr>
        <p:txBody>
          <a:bodyPr wrap="square">
            <a:spAutoFit/>
          </a:bodyPr>
          <a:lstStyle/>
          <a:p>
            <a:r>
              <a:rPr lang="en-GB" sz="3200" b="1" dirty="0">
                <a:solidFill>
                  <a:schemeClr val="bg1"/>
                </a:solidFill>
              </a:rPr>
              <a:t>S2C platform</a:t>
            </a:r>
            <a:br>
              <a:rPr lang="en-GB" dirty="0"/>
            </a:br>
            <a:r>
              <a:rPr lang="en-GB" sz="3200" b="1" dirty="0">
                <a:solidFill>
                  <a:schemeClr val="accent3"/>
                </a:solidFill>
              </a:rPr>
              <a:t>Creating value with digital procurement</a:t>
            </a:r>
            <a:endParaRPr lang="en-US" b="1" dirty="0"/>
          </a:p>
        </p:txBody>
      </p:sp>
      <p:grpSp>
        <p:nvGrpSpPr>
          <p:cNvPr id="14" name="Group 13">
            <a:extLst>
              <a:ext uri="{FF2B5EF4-FFF2-40B4-BE49-F238E27FC236}">
                <a16:creationId xmlns:a16="http://schemas.microsoft.com/office/drawing/2014/main" id="{021036EF-C78C-2C66-CCC3-2F717D99E006}"/>
              </a:ext>
            </a:extLst>
          </p:cNvPr>
          <p:cNvGrpSpPr/>
          <p:nvPr/>
        </p:nvGrpSpPr>
        <p:grpSpPr>
          <a:xfrm>
            <a:off x="1531850" y="2576388"/>
            <a:ext cx="1289049" cy="1275789"/>
            <a:chOff x="2382750" y="2830388"/>
            <a:chExt cx="1289049" cy="1275789"/>
          </a:xfrm>
        </p:grpSpPr>
        <p:sp>
          <p:nvSpPr>
            <p:cNvPr id="27" name="Arrow: Right 148">
              <a:extLst>
                <a:ext uri="{FF2B5EF4-FFF2-40B4-BE49-F238E27FC236}">
                  <a16:creationId xmlns:a16="http://schemas.microsoft.com/office/drawing/2014/main" id="{6335FBD7-B847-4380-A1C1-3028E6E6B230}"/>
                </a:ext>
              </a:extLst>
            </p:cNvPr>
            <p:cNvSpPr/>
            <p:nvPr/>
          </p:nvSpPr>
          <p:spPr>
            <a:xfrm>
              <a:off x="2413000" y="2830388"/>
              <a:ext cx="1258799" cy="1275789"/>
            </a:xfrm>
            <a:prstGeom prst="rightArrow">
              <a:avLst/>
            </a:prstGeom>
            <a:solidFill>
              <a:schemeClr val="accent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31" name="TextBox 30">
              <a:extLst>
                <a:ext uri="{FF2B5EF4-FFF2-40B4-BE49-F238E27FC236}">
                  <a16:creationId xmlns:a16="http://schemas.microsoft.com/office/drawing/2014/main" id="{84C91E68-D14A-60ED-B659-16D6F13500C1}"/>
                </a:ext>
              </a:extLst>
            </p:cNvPr>
            <p:cNvSpPr txBox="1"/>
            <p:nvPr/>
          </p:nvSpPr>
          <p:spPr>
            <a:xfrm>
              <a:off x="2382750" y="3337477"/>
              <a:ext cx="1224050"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entury Gothic" panose="020B0502020202020204" pitchFamily="34" charset="0"/>
                  <a:ea typeface="+mn-ea"/>
                  <a:cs typeface="Century Gothic" panose="020B0502020202020204" pitchFamily="34" charset="0"/>
                </a:rPr>
                <a:t>Infineum Buyer</a:t>
              </a:r>
            </a:p>
          </p:txBody>
        </p:sp>
      </p:grpSp>
      <p:grpSp>
        <p:nvGrpSpPr>
          <p:cNvPr id="3" name="Group 2">
            <a:extLst>
              <a:ext uri="{FF2B5EF4-FFF2-40B4-BE49-F238E27FC236}">
                <a16:creationId xmlns:a16="http://schemas.microsoft.com/office/drawing/2014/main" id="{98F58EF4-60BE-9F16-A980-FD5815A8ADCE}"/>
              </a:ext>
            </a:extLst>
          </p:cNvPr>
          <p:cNvGrpSpPr/>
          <p:nvPr/>
        </p:nvGrpSpPr>
        <p:grpSpPr>
          <a:xfrm>
            <a:off x="535008" y="2757082"/>
            <a:ext cx="914400" cy="914400"/>
            <a:chOff x="535008" y="2757082"/>
            <a:chExt cx="914400" cy="914400"/>
          </a:xfrm>
        </p:grpSpPr>
        <p:sp>
          <p:nvSpPr>
            <p:cNvPr id="15" name="Rectangle: Rounded Corners 14">
              <a:extLst>
                <a:ext uri="{FF2B5EF4-FFF2-40B4-BE49-F238E27FC236}">
                  <a16:creationId xmlns:a16="http://schemas.microsoft.com/office/drawing/2014/main" id="{A50C8CEB-661B-E1EC-F912-F2CB4E5D8275}"/>
                </a:ext>
              </a:extLst>
            </p:cNvPr>
            <p:cNvSpPr/>
            <p:nvPr/>
          </p:nvSpPr>
          <p:spPr>
            <a:xfrm>
              <a:off x="535008" y="2757082"/>
              <a:ext cx="914400" cy="914400"/>
            </a:xfrm>
            <a:prstGeom prst="roundRect">
              <a:avLst>
                <a:gd name="adj" fmla="val 6482"/>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91C1E836-FF7C-530C-8021-2635E77FC338}"/>
                </a:ext>
              </a:extLst>
            </p:cNvPr>
            <p:cNvPicPr>
              <a:picLocks/>
            </p:cNvPicPr>
            <p:nvPr/>
          </p:nvPicPr>
          <p:blipFill>
            <a:blip r:embed="rId6">
              <a:extLst>
                <a:ext uri="{96DAC541-7B7A-43D3-8B79-37D633B846F1}">
                  <asvg:svgBlip xmlns:asvg="http://schemas.microsoft.com/office/drawing/2016/SVG/main" r:embed="rId7"/>
                </a:ext>
              </a:extLst>
            </a:blip>
            <a:stretch>
              <a:fillRect/>
            </a:stretch>
          </p:blipFill>
          <p:spPr>
            <a:xfrm>
              <a:off x="628033" y="2850106"/>
              <a:ext cx="728351" cy="728351"/>
            </a:xfrm>
            <a:prstGeom prst="rect">
              <a:avLst/>
            </a:prstGeom>
          </p:spPr>
        </p:pic>
      </p:grpSp>
      <p:grpSp>
        <p:nvGrpSpPr>
          <p:cNvPr id="7" name="Group 6">
            <a:extLst>
              <a:ext uri="{FF2B5EF4-FFF2-40B4-BE49-F238E27FC236}">
                <a16:creationId xmlns:a16="http://schemas.microsoft.com/office/drawing/2014/main" id="{C8D6741F-6DA7-44B4-69A8-F8101CEC123B}"/>
              </a:ext>
            </a:extLst>
          </p:cNvPr>
          <p:cNvGrpSpPr/>
          <p:nvPr/>
        </p:nvGrpSpPr>
        <p:grpSpPr>
          <a:xfrm>
            <a:off x="1527925" y="5194942"/>
            <a:ext cx="914400" cy="914400"/>
            <a:chOff x="1527925" y="5194942"/>
            <a:chExt cx="914400" cy="914400"/>
          </a:xfrm>
        </p:grpSpPr>
        <p:sp>
          <p:nvSpPr>
            <p:cNvPr id="17" name="Rectangle: Rounded Corners 16">
              <a:extLst>
                <a:ext uri="{FF2B5EF4-FFF2-40B4-BE49-F238E27FC236}">
                  <a16:creationId xmlns:a16="http://schemas.microsoft.com/office/drawing/2014/main" id="{D8472760-D0DE-8E94-BB50-4ADA5B4C83A4}"/>
                </a:ext>
              </a:extLst>
            </p:cNvPr>
            <p:cNvSpPr/>
            <p:nvPr/>
          </p:nvSpPr>
          <p:spPr>
            <a:xfrm>
              <a:off x="1527925" y="5194942"/>
              <a:ext cx="914400" cy="914400"/>
            </a:xfrm>
            <a:prstGeom prst="roundRect">
              <a:avLst>
                <a:gd name="adj" fmla="val 6482"/>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5C5861C-3FA0-7470-C41B-DAC39034E9CF}"/>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flipH="1">
              <a:off x="1597668" y="5305325"/>
              <a:ext cx="744433" cy="744433"/>
            </a:xfrm>
            <a:prstGeom prst="rect">
              <a:avLst/>
            </a:prstGeom>
          </p:spPr>
        </p:pic>
      </p:grpSp>
      <p:pic>
        <p:nvPicPr>
          <p:cNvPr id="10" name="Picture 9">
            <a:extLst>
              <a:ext uri="{FF2B5EF4-FFF2-40B4-BE49-F238E27FC236}">
                <a16:creationId xmlns:a16="http://schemas.microsoft.com/office/drawing/2014/main" id="{816EC068-219D-CA89-E9DB-733E4CED711F}"/>
              </a:ext>
            </a:extLst>
          </p:cNvPr>
          <p:cNvPicPr>
            <a:picLocks noChangeAspect="1"/>
          </p:cNvPicPr>
          <p:nvPr/>
        </p:nvPicPr>
        <p:blipFill>
          <a:blip r:embed="rId10"/>
          <a:stretch>
            <a:fillRect/>
          </a:stretch>
        </p:blipFill>
        <p:spPr>
          <a:xfrm>
            <a:off x="3084164" y="2994987"/>
            <a:ext cx="1278286" cy="520410"/>
          </a:xfrm>
          <a:prstGeom prst="rect">
            <a:avLst/>
          </a:prstGeom>
        </p:spPr>
      </p:pic>
    </p:spTree>
    <p:extLst>
      <p:ext uri="{BB962C8B-B14F-4D97-AF65-F5344CB8AC3E}">
        <p14:creationId xmlns:p14="http://schemas.microsoft.com/office/powerpoint/2010/main" val="3046900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Sign in</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4294967295"/>
          </p:nvPr>
        </p:nvSpPr>
        <p:spPr>
          <a:xfrm>
            <a:off x="334962" y="1333500"/>
            <a:ext cx="8537575" cy="1160463"/>
          </a:xfrm>
        </p:spPr>
        <p:txBody>
          <a:bodyPr/>
          <a:lstStyle/>
          <a:p>
            <a:pPr marL="0" indent="0">
              <a:lnSpc>
                <a:spcPct val="107000"/>
              </a:lnSpc>
              <a:spcAft>
                <a:spcPts val="800"/>
              </a:spcAft>
              <a:buNone/>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Enter your login ID / PW on the login screen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hlinkClick r:id="rId2"/>
              </a:rPr>
              <a:t>https://infineum.ecsourcing.com</a:t>
            </a:r>
            <a:r>
              <a:rPr lang="en-US" sz="1800" dirty="0">
                <a:latin typeface="Century Gothic" panose="020B0502020202020204" pitchFamily="34" charset="0"/>
                <a:ea typeface="Century Gothic" panose="020B0502020202020204" pitchFamily="34" charset="0"/>
                <a:cs typeface="Century Gothic" panose="020B0502020202020204" pitchFamily="34" charset="0"/>
              </a:rPr>
              <a:t> </a:t>
            </a:r>
            <a:endParaRPr lang="en-US" sz="1800" dirty="0">
              <a:effectLst/>
              <a:highlight>
                <a:srgbClr val="FFFF00"/>
              </a:highlight>
              <a:latin typeface="Century Gothic" panose="020B0502020202020204" pitchFamily="34" charset="0"/>
              <a:ea typeface="Century Gothic" panose="020B0502020202020204" pitchFamily="34" charset="0"/>
              <a:cs typeface="Century Gothic" panose="020B0502020202020204" pitchFamily="34" charset="0"/>
            </a:endParaRPr>
          </a:p>
          <a:p>
            <a:pPr marL="0" indent="0">
              <a:buNone/>
            </a:pPr>
            <a:endParaRPr lang="en-US" sz="1800" dirty="0"/>
          </a:p>
          <a:p>
            <a:pPr marL="0" indent="0">
              <a:buNone/>
            </a:pPr>
            <a:endParaRPr lang="en-US" sz="1800" dirty="0"/>
          </a:p>
          <a:p>
            <a:pPr marL="0" indent="0">
              <a:buNone/>
            </a:pPr>
            <a:endParaRPr lang="en-US" sz="1800" dirty="0"/>
          </a:p>
        </p:txBody>
      </p:sp>
      <p:pic>
        <p:nvPicPr>
          <p:cNvPr id="7" name="Picture 6" descr="Graphical user interface, text&#10;&#10;Description automatically generated">
            <a:extLst>
              <a:ext uri="{FF2B5EF4-FFF2-40B4-BE49-F238E27FC236}">
                <a16:creationId xmlns:a16="http://schemas.microsoft.com/office/drawing/2014/main" id="{3E745602-DA21-2D36-72D2-087FB8F4B151}"/>
              </a:ext>
            </a:extLst>
          </p:cNvPr>
          <p:cNvPicPr>
            <a:picLocks noChangeAspect="1"/>
          </p:cNvPicPr>
          <p:nvPr/>
        </p:nvPicPr>
        <p:blipFill>
          <a:blip r:embed="rId3"/>
          <a:stretch>
            <a:fillRect/>
          </a:stretch>
        </p:blipFill>
        <p:spPr>
          <a:xfrm>
            <a:off x="1565988" y="1898031"/>
            <a:ext cx="8735009" cy="4204190"/>
          </a:xfrm>
          <a:prstGeom prst="rect">
            <a:avLst/>
          </a:prstGeom>
        </p:spPr>
      </p:pic>
      <p:sp>
        <p:nvSpPr>
          <p:cNvPr id="3" name="Slide Number Placeholder 2">
            <a:extLst>
              <a:ext uri="{FF2B5EF4-FFF2-40B4-BE49-F238E27FC236}">
                <a16:creationId xmlns:a16="http://schemas.microsoft.com/office/drawing/2014/main" id="{F7811394-0E0C-828C-88E7-C660D13FE243}"/>
              </a:ext>
            </a:extLst>
          </p:cNvPr>
          <p:cNvSpPr>
            <a:spLocks noGrp="1"/>
          </p:cNvSpPr>
          <p:nvPr>
            <p:ph type="sldNum" sz="quarter" idx="4"/>
          </p:nvPr>
        </p:nvSpPr>
        <p:spPr/>
        <p:txBody>
          <a:bodyPr/>
          <a:lstStyle/>
          <a:p>
            <a:fld id="{177BA3E6-83EC-4E57-9BB6-761507D27DBC}" type="slidenum">
              <a:rPr lang="en-US" smtClean="0"/>
              <a:pPr/>
              <a:t>3</a:t>
            </a:fld>
            <a:endParaRPr lang="en-US" dirty="0"/>
          </a:p>
        </p:txBody>
      </p:sp>
    </p:spTree>
    <p:extLst>
      <p:ext uri="{BB962C8B-B14F-4D97-AF65-F5344CB8AC3E}">
        <p14:creationId xmlns:p14="http://schemas.microsoft.com/office/powerpoint/2010/main" val="221222806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select an event / RFP</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4294967295"/>
          </p:nvPr>
        </p:nvSpPr>
        <p:spPr>
          <a:xfrm>
            <a:off x="334436" y="1028700"/>
            <a:ext cx="8538101" cy="1160463"/>
          </a:xfrm>
        </p:spPr>
        <p:txBody>
          <a:bodyPr/>
          <a:lstStyle/>
          <a:p>
            <a:pPr marL="0" marR="0" indent="0">
              <a:lnSpc>
                <a:spcPct val="107000"/>
              </a:lnSpc>
              <a:spcBef>
                <a:spcPts val="0"/>
              </a:spcBef>
              <a:spcAft>
                <a:spcPts val="800"/>
              </a:spcAft>
              <a:buNone/>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Select the event / RFP that you have been invited to participate in by clicking the event name from the ‘Sourcing Project List’ table.</a:t>
            </a:r>
          </a:p>
          <a:p>
            <a:pPr marL="0" indent="0">
              <a:buNone/>
            </a:pPr>
            <a:endParaRPr lang="en-US" sz="1800" dirty="0"/>
          </a:p>
          <a:p>
            <a:pPr marL="0" indent="0">
              <a:buNone/>
            </a:pPr>
            <a:endParaRPr lang="en-US" sz="1800" dirty="0"/>
          </a:p>
          <a:p>
            <a:pPr marL="0" indent="0">
              <a:buNone/>
            </a:pPr>
            <a:endParaRPr lang="en-US" sz="1800" dirty="0"/>
          </a:p>
        </p:txBody>
      </p:sp>
      <p:pic>
        <p:nvPicPr>
          <p:cNvPr id="3" name="Picture 2" descr="Graphical user interface&#10;&#10;Description automatically generated">
            <a:extLst>
              <a:ext uri="{FF2B5EF4-FFF2-40B4-BE49-F238E27FC236}">
                <a16:creationId xmlns:a16="http://schemas.microsoft.com/office/drawing/2014/main" id="{AC74F160-9497-2B1F-C4E8-F0F71466DCB5}"/>
              </a:ext>
            </a:extLst>
          </p:cNvPr>
          <p:cNvPicPr>
            <a:picLocks noChangeAspect="1"/>
          </p:cNvPicPr>
          <p:nvPr/>
        </p:nvPicPr>
        <p:blipFill>
          <a:blip r:embed="rId2"/>
          <a:stretch>
            <a:fillRect/>
          </a:stretch>
        </p:blipFill>
        <p:spPr>
          <a:xfrm>
            <a:off x="925643" y="1804994"/>
            <a:ext cx="10092998" cy="2568538"/>
          </a:xfrm>
          <a:prstGeom prst="rect">
            <a:avLst/>
          </a:prstGeom>
        </p:spPr>
      </p:pic>
      <p:sp>
        <p:nvSpPr>
          <p:cNvPr id="4" name="Oval 3">
            <a:extLst>
              <a:ext uri="{FF2B5EF4-FFF2-40B4-BE49-F238E27FC236}">
                <a16:creationId xmlns:a16="http://schemas.microsoft.com/office/drawing/2014/main" id="{B7EB3868-6A2D-C216-6919-73BDC872656B}"/>
              </a:ext>
            </a:extLst>
          </p:cNvPr>
          <p:cNvSpPr/>
          <p:nvPr/>
        </p:nvSpPr>
        <p:spPr>
          <a:xfrm>
            <a:off x="1089790" y="2898767"/>
            <a:ext cx="969328" cy="294863"/>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5" name="Content Placeholder 2">
            <a:extLst>
              <a:ext uri="{FF2B5EF4-FFF2-40B4-BE49-F238E27FC236}">
                <a16:creationId xmlns:a16="http://schemas.microsoft.com/office/drawing/2014/main" id="{1BE4D8D2-8B40-296E-68E5-E21A0F7E511A}"/>
              </a:ext>
            </a:extLst>
          </p:cNvPr>
          <p:cNvSpPr txBox="1">
            <a:spLocks/>
          </p:cNvSpPr>
          <p:nvPr/>
        </p:nvSpPr>
        <p:spPr bwMode="auto">
          <a:xfrm>
            <a:off x="781333" y="4383259"/>
            <a:ext cx="8872320" cy="1160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7993" indent="-287993" algn="l" defTabSz="914377" rtl="0" eaLnBrk="1" fontAlgn="base" hangingPunct="1">
              <a:lnSpc>
                <a:spcPct val="100000"/>
              </a:lnSpc>
              <a:spcBef>
                <a:spcPts val="0"/>
              </a:spcBef>
              <a:spcAft>
                <a:spcPts val="667"/>
              </a:spcAft>
              <a:buClr>
                <a:schemeClr val="accent1"/>
              </a:buClr>
              <a:buFont typeface="Century Gothic" panose="020B0502020202020204" pitchFamily="34" charset="0"/>
              <a:buChar char="•"/>
              <a:defRPr sz="2667" kern="1200">
                <a:solidFill>
                  <a:schemeClr val="tx1"/>
                </a:solidFill>
                <a:latin typeface="+mn-lt"/>
                <a:ea typeface="+mn-ea"/>
                <a:cs typeface="+mn-cs"/>
              </a:defRPr>
            </a:lvl1pPr>
            <a:lvl2pPr marL="575986" indent="-287993" algn="l" defTabSz="914377" rtl="0" eaLnBrk="1" fontAlgn="base" hangingPunct="1">
              <a:lnSpc>
                <a:spcPct val="100000"/>
              </a:lnSpc>
              <a:spcBef>
                <a:spcPts val="0"/>
              </a:spcBef>
              <a:spcAft>
                <a:spcPts val="533"/>
              </a:spcAft>
              <a:buClr>
                <a:schemeClr val="tx1"/>
              </a:buClr>
              <a:buFont typeface="Century Gothic" panose="020B0502020202020204" pitchFamily="34" charset="0"/>
              <a:buChar char="–"/>
              <a:defRPr sz="2400" kern="1200">
                <a:solidFill>
                  <a:schemeClr val="tx1"/>
                </a:solidFill>
                <a:latin typeface="+mn-lt"/>
                <a:ea typeface="+mn-ea"/>
                <a:cs typeface="+mn-cs"/>
              </a:defRPr>
            </a:lvl2pPr>
            <a:lvl3pPr marL="863978" indent="-287993" algn="l" defTabSz="914377" rtl="0" eaLnBrk="1" fontAlgn="base" hangingPunct="1">
              <a:lnSpc>
                <a:spcPct val="100000"/>
              </a:lnSpc>
              <a:spcBef>
                <a:spcPts val="0"/>
              </a:spcBef>
              <a:spcAft>
                <a:spcPct val="0"/>
              </a:spcAft>
              <a:buFont typeface="Century Gothic" panose="020B0502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lnSpc>
                <a:spcPct val="90000"/>
              </a:lnSpc>
              <a:spcBef>
                <a:spcPts val="500"/>
              </a:spcBef>
              <a:spcAft>
                <a:spcPct val="0"/>
              </a:spcAft>
              <a:buFont typeface="Century Gothic" panose="020B0502020202020204" pitchFamily="34" charset="0"/>
              <a:buChar char="•"/>
              <a:defRPr sz="1733" kern="1200">
                <a:solidFill>
                  <a:schemeClr val="tx1"/>
                </a:solidFill>
                <a:latin typeface="+mn-lt"/>
                <a:ea typeface="+mn-ea"/>
                <a:cs typeface="+mn-cs"/>
              </a:defRPr>
            </a:lvl4pPr>
            <a:lvl5pPr marL="2057349" indent="-228594" algn="l" defTabSz="914377" rtl="0" eaLnBrk="1" fontAlgn="base" hangingPunct="1">
              <a:lnSpc>
                <a:spcPct val="90000"/>
              </a:lnSpc>
              <a:spcBef>
                <a:spcPts val="500"/>
              </a:spcBef>
              <a:spcAft>
                <a:spcPct val="0"/>
              </a:spcAft>
              <a:buFont typeface="Century Gothic" panose="020B0502020202020204" pitchFamily="34" charset="0"/>
              <a:buChar char="•"/>
              <a:defRPr sz="17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9pPr>
          </a:lstStyle>
          <a:p>
            <a:pPr marL="0" marR="0" lvl="0" indent="0" algn="l" defTabSz="914377" rtl="0" eaLnBrk="1" fontAlgn="base" latinLnBrk="0" hangingPunct="1">
              <a:lnSpc>
                <a:spcPct val="107000"/>
              </a:lnSpc>
              <a:spcBef>
                <a:spcPts val="0"/>
              </a:spcBef>
              <a:spcAft>
                <a:spcPts val="800"/>
              </a:spcAft>
              <a:buClr>
                <a:schemeClr val="accent2"/>
              </a:buClr>
              <a:buSzTx/>
              <a:buFont typeface="Century Gothic" panose="020B0502020202020204" pitchFamily="34" charset="0"/>
              <a:buNone/>
              <a:tabLst/>
              <a:defRPr/>
            </a:pPr>
            <a:r>
              <a:rPr kumimoji="0" lang="en-US" sz="1800" b="0" i="0" u="none" strike="noStrike" kern="1200" cap="none" spc="0" normalizeH="0" baseline="0" noProof="0">
                <a:ln>
                  <a:noFill/>
                </a:ln>
                <a:solidFill>
                  <a:schemeClr val="dk1"/>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You will be asked if you want to participate in that event.  Make a selection using the drop down list.</a:t>
            </a:r>
          </a:p>
          <a:p>
            <a:pPr marL="0" marR="0" lvl="0" indent="0" algn="l" defTabSz="914377" rtl="0" eaLnBrk="1" fontAlgn="base" latinLnBrk="0" hangingPunct="1">
              <a:lnSpc>
                <a:spcPct val="100000"/>
              </a:lnSpc>
              <a:spcBef>
                <a:spcPts val="0"/>
              </a:spcBef>
              <a:spcAft>
                <a:spcPts val="667"/>
              </a:spcAft>
              <a:buClr>
                <a:schemeClr val="accent2"/>
              </a:buClr>
              <a:buSzTx/>
              <a:buFont typeface="Century Gothic" panose="020B0502020202020204" pitchFamily="34" charset="0"/>
              <a:buNone/>
              <a:tabLst/>
              <a:defRPr/>
            </a:pPr>
            <a:endParaRPr kumimoji="0" lang="en-US" sz="1800" b="0" i="0" u="none" strike="noStrike" kern="1200" cap="none" spc="0" normalizeH="0" baseline="0" noProof="0">
              <a:ln>
                <a:noFill/>
              </a:ln>
              <a:solidFill>
                <a:srgbClr val="002776"/>
              </a:solidFill>
              <a:effectLst/>
              <a:uLnTx/>
              <a:uFillTx/>
              <a:latin typeface="Century Gothic" panose="020B0502020202020204" pitchFamily="34" charset="0"/>
              <a:ea typeface="+mn-ea"/>
              <a:cs typeface="+mn-cs"/>
            </a:endParaRPr>
          </a:p>
          <a:p>
            <a:pPr marL="0" marR="0" lvl="0" indent="0" algn="l" defTabSz="914377" rtl="0" eaLnBrk="1" fontAlgn="base" latinLnBrk="0" hangingPunct="1">
              <a:lnSpc>
                <a:spcPct val="100000"/>
              </a:lnSpc>
              <a:spcBef>
                <a:spcPts val="0"/>
              </a:spcBef>
              <a:spcAft>
                <a:spcPts val="667"/>
              </a:spcAft>
              <a:buClr>
                <a:schemeClr val="accent2"/>
              </a:buClr>
              <a:buSzTx/>
              <a:buFont typeface="Century Gothic" panose="020B0502020202020204" pitchFamily="34" charset="0"/>
              <a:buNone/>
              <a:tabLst/>
              <a:defRPr/>
            </a:pPr>
            <a:endParaRPr kumimoji="0" lang="en-US" sz="1800" b="0" i="0" u="none" strike="noStrike" kern="1200" cap="none" spc="0" normalizeH="0" baseline="0" noProof="0">
              <a:ln>
                <a:noFill/>
              </a:ln>
              <a:solidFill>
                <a:srgbClr val="002776"/>
              </a:solidFill>
              <a:effectLst/>
              <a:uLnTx/>
              <a:uFillTx/>
              <a:latin typeface="Century Gothic" panose="020B0502020202020204" pitchFamily="34" charset="0"/>
              <a:ea typeface="+mn-ea"/>
              <a:cs typeface="+mn-cs"/>
            </a:endParaRPr>
          </a:p>
          <a:p>
            <a:pPr marL="0" marR="0" lvl="0" indent="0" algn="l" defTabSz="914377" rtl="0" eaLnBrk="1" fontAlgn="base" latinLnBrk="0" hangingPunct="1">
              <a:lnSpc>
                <a:spcPct val="100000"/>
              </a:lnSpc>
              <a:spcBef>
                <a:spcPts val="0"/>
              </a:spcBef>
              <a:spcAft>
                <a:spcPts val="667"/>
              </a:spcAft>
              <a:buClr>
                <a:schemeClr val="accent2"/>
              </a:buClr>
              <a:buSzTx/>
              <a:buFont typeface="Century Gothic" panose="020B0502020202020204" pitchFamily="34" charset="0"/>
              <a:buNone/>
              <a:tabLst/>
              <a:defRPr/>
            </a:pPr>
            <a:endParaRPr kumimoji="0" lang="en-US" sz="1800" b="0" i="0" u="none" strike="noStrike" kern="1200" cap="none" spc="0" normalizeH="0" baseline="0" noProof="0">
              <a:ln>
                <a:noFill/>
              </a:ln>
              <a:solidFill>
                <a:srgbClr val="002776"/>
              </a:solidFill>
              <a:effectLst/>
              <a:uLnTx/>
              <a:uFillTx/>
              <a:latin typeface="Century Gothic" panose="020B0502020202020204" pitchFamily="34" charset="0"/>
              <a:ea typeface="+mn-ea"/>
              <a:cs typeface="+mn-cs"/>
            </a:endParaRPr>
          </a:p>
        </p:txBody>
      </p:sp>
      <p:pic>
        <p:nvPicPr>
          <p:cNvPr id="6" name="Picture 5" descr="Graphical user interface, application, email, Teams&#10;&#10;Description automatically generated">
            <a:extLst>
              <a:ext uri="{FF2B5EF4-FFF2-40B4-BE49-F238E27FC236}">
                <a16:creationId xmlns:a16="http://schemas.microsoft.com/office/drawing/2014/main" id="{AE3E0791-A350-7662-3836-AFE4BDA80EFA}"/>
              </a:ext>
            </a:extLst>
          </p:cNvPr>
          <p:cNvPicPr>
            <a:picLocks noChangeAspect="1"/>
          </p:cNvPicPr>
          <p:nvPr/>
        </p:nvPicPr>
        <p:blipFill>
          <a:blip r:embed="rId3"/>
          <a:stretch>
            <a:fillRect/>
          </a:stretch>
        </p:blipFill>
        <p:spPr>
          <a:xfrm>
            <a:off x="2134503" y="4840406"/>
            <a:ext cx="3367805" cy="1488816"/>
          </a:xfrm>
          <a:prstGeom prst="rect">
            <a:avLst/>
          </a:prstGeom>
        </p:spPr>
      </p:pic>
      <p:sp>
        <p:nvSpPr>
          <p:cNvPr id="7" name="Slide Number Placeholder 6">
            <a:extLst>
              <a:ext uri="{FF2B5EF4-FFF2-40B4-BE49-F238E27FC236}">
                <a16:creationId xmlns:a16="http://schemas.microsoft.com/office/drawing/2014/main" id="{DB17FF88-D52F-2C97-70B1-9FF426C1282B}"/>
              </a:ext>
            </a:extLst>
          </p:cNvPr>
          <p:cNvSpPr>
            <a:spLocks noGrp="1"/>
          </p:cNvSpPr>
          <p:nvPr>
            <p:ph type="sldNum" sz="quarter" idx="4"/>
          </p:nvPr>
        </p:nvSpPr>
        <p:spPr/>
        <p:txBody>
          <a:bodyPr/>
          <a:lstStyle/>
          <a:p>
            <a:fld id="{177BA3E6-83EC-4E57-9BB6-761507D27DBC}" type="slidenum">
              <a:rPr lang="en-US" smtClean="0"/>
              <a:pPr/>
              <a:t>4</a:t>
            </a:fld>
            <a:endParaRPr lang="en-US" dirty="0"/>
          </a:p>
        </p:txBody>
      </p:sp>
    </p:spTree>
    <p:extLst>
      <p:ext uri="{BB962C8B-B14F-4D97-AF65-F5344CB8AC3E}">
        <p14:creationId xmlns:p14="http://schemas.microsoft.com/office/powerpoint/2010/main" val="23379251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view Project Documents</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4294967295"/>
          </p:nvPr>
        </p:nvSpPr>
        <p:spPr>
          <a:xfrm>
            <a:off x="334436" y="1333500"/>
            <a:ext cx="9520764" cy="1160463"/>
          </a:xfrm>
        </p:spPr>
        <p:txBody>
          <a:bodyPr/>
          <a:lstStyle/>
          <a:p>
            <a:pPr marL="0" marR="0" indent="0">
              <a:lnSpc>
                <a:spcPct val="107000"/>
              </a:lnSpc>
              <a:spcBef>
                <a:spcPts val="0"/>
              </a:spcBef>
              <a:spcAft>
                <a:spcPts val="800"/>
              </a:spcAft>
              <a:buNone/>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Project Documents are available under the Prepare Response section of Project HQ.  </a:t>
            </a:r>
          </a:p>
          <a:p>
            <a:pPr marL="0" marR="0" indent="0">
              <a:lnSpc>
                <a:spcPct val="107000"/>
              </a:lnSpc>
              <a:spcBef>
                <a:spcPts val="0"/>
              </a:spcBef>
              <a:spcAft>
                <a:spcPts val="800"/>
              </a:spcAft>
              <a:buNone/>
            </a:pPr>
            <a:r>
              <a:rPr lang="en-US" sz="1400" b="1" dirty="0">
                <a:effectLst/>
                <a:latin typeface="Century Gothic" panose="020B0502020202020204" pitchFamily="34" charset="0"/>
                <a:ea typeface="Century Gothic" panose="020B0502020202020204" pitchFamily="34" charset="0"/>
                <a:cs typeface="Century Gothic" panose="020B0502020202020204" pitchFamily="34" charset="0"/>
              </a:rPr>
              <a:t>*PLEASE NOTE – not all projects will have project documents.</a:t>
            </a:r>
          </a:p>
          <a:p>
            <a:pPr marL="0" marR="0" indent="0">
              <a:lnSpc>
                <a:spcPct val="107000"/>
              </a:lnSpc>
              <a:spcBef>
                <a:spcPts val="0"/>
              </a:spcBef>
              <a:spcAft>
                <a:spcPts val="800"/>
              </a:spcAft>
              <a:buNone/>
            </a:pP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0" indent="0">
              <a:buNone/>
            </a:pPr>
            <a:endParaRPr lang="en-US" sz="1800" dirty="0"/>
          </a:p>
          <a:p>
            <a:pPr marL="0" indent="0">
              <a:buNone/>
            </a:pPr>
            <a:endParaRPr lang="en-US" sz="1800" dirty="0"/>
          </a:p>
          <a:p>
            <a:pPr marL="0" indent="0">
              <a:buNone/>
            </a:pPr>
            <a:endParaRPr lang="en-US" sz="1800" dirty="0"/>
          </a:p>
        </p:txBody>
      </p:sp>
      <p:pic>
        <p:nvPicPr>
          <p:cNvPr id="18" name="Picture 17" descr="Graphical user interface, application&#10;&#10;Description automatically generated">
            <a:extLst>
              <a:ext uri="{FF2B5EF4-FFF2-40B4-BE49-F238E27FC236}">
                <a16:creationId xmlns:a16="http://schemas.microsoft.com/office/drawing/2014/main" id="{30A499E4-270B-F0BE-8E50-08D7EADDA134}"/>
              </a:ext>
            </a:extLst>
          </p:cNvPr>
          <p:cNvPicPr>
            <a:picLocks noChangeAspect="1"/>
          </p:cNvPicPr>
          <p:nvPr/>
        </p:nvPicPr>
        <p:blipFill>
          <a:blip r:embed="rId2"/>
          <a:stretch>
            <a:fillRect/>
          </a:stretch>
        </p:blipFill>
        <p:spPr>
          <a:xfrm>
            <a:off x="1600251" y="2323629"/>
            <a:ext cx="8380560" cy="3536668"/>
          </a:xfrm>
          <a:prstGeom prst="rect">
            <a:avLst/>
          </a:prstGeom>
        </p:spPr>
      </p:pic>
      <p:sp>
        <p:nvSpPr>
          <p:cNvPr id="4" name="Oval 3">
            <a:extLst>
              <a:ext uri="{FF2B5EF4-FFF2-40B4-BE49-F238E27FC236}">
                <a16:creationId xmlns:a16="http://schemas.microsoft.com/office/drawing/2014/main" id="{B7EB3868-6A2D-C216-6919-73BDC872656B}"/>
              </a:ext>
            </a:extLst>
          </p:cNvPr>
          <p:cNvSpPr/>
          <p:nvPr/>
        </p:nvSpPr>
        <p:spPr>
          <a:xfrm>
            <a:off x="2357881" y="4702936"/>
            <a:ext cx="1138039" cy="294097"/>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9" name="Oval 18">
            <a:extLst>
              <a:ext uri="{FF2B5EF4-FFF2-40B4-BE49-F238E27FC236}">
                <a16:creationId xmlns:a16="http://schemas.microsoft.com/office/drawing/2014/main" id="{B01D5592-FD1E-BB37-D668-1A296035BE41}"/>
              </a:ext>
            </a:extLst>
          </p:cNvPr>
          <p:cNvSpPr/>
          <p:nvPr/>
        </p:nvSpPr>
        <p:spPr>
          <a:xfrm>
            <a:off x="2540973" y="2323629"/>
            <a:ext cx="598567" cy="275434"/>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3" name="Slide Number Placeholder 2">
            <a:extLst>
              <a:ext uri="{FF2B5EF4-FFF2-40B4-BE49-F238E27FC236}">
                <a16:creationId xmlns:a16="http://schemas.microsoft.com/office/drawing/2014/main" id="{1E8609F9-09D5-338B-0635-8269654B6696}"/>
              </a:ext>
            </a:extLst>
          </p:cNvPr>
          <p:cNvSpPr>
            <a:spLocks noGrp="1"/>
          </p:cNvSpPr>
          <p:nvPr>
            <p:ph type="sldNum" sz="quarter" idx="4"/>
          </p:nvPr>
        </p:nvSpPr>
        <p:spPr/>
        <p:txBody>
          <a:bodyPr/>
          <a:lstStyle/>
          <a:p>
            <a:fld id="{177BA3E6-83EC-4E57-9BB6-761507D27DBC}" type="slidenum">
              <a:rPr lang="en-US" smtClean="0"/>
              <a:pPr/>
              <a:t>5</a:t>
            </a:fld>
            <a:endParaRPr lang="en-US" dirty="0"/>
          </a:p>
        </p:txBody>
      </p:sp>
    </p:spTree>
    <p:extLst>
      <p:ext uri="{BB962C8B-B14F-4D97-AF65-F5344CB8AC3E}">
        <p14:creationId xmlns:p14="http://schemas.microsoft.com/office/powerpoint/2010/main" val="19273094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EACE6F7D-797E-A744-897B-0B5C49C530AB}"/>
              </a:ext>
            </a:extLst>
          </p:cNvPr>
          <p:cNvPicPr>
            <a:picLocks noChangeAspect="1"/>
          </p:cNvPicPr>
          <p:nvPr/>
        </p:nvPicPr>
        <p:blipFill>
          <a:blip r:embed="rId2"/>
          <a:stretch>
            <a:fillRect/>
          </a:stretch>
        </p:blipFill>
        <p:spPr>
          <a:xfrm>
            <a:off x="1407368" y="2270797"/>
            <a:ext cx="8315130" cy="3509056"/>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Where to enter your response</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4294967295"/>
          </p:nvPr>
        </p:nvSpPr>
        <p:spPr>
          <a:xfrm>
            <a:off x="334962" y="1119188"/>
            <a:ext cx="8537575" cy="1160462"/>
          </a:xfrm>
        </p:spPr>
        <p:txBody>
          <a:bodyPr/>
          <a:lstStyle/>
          <a:p>
            <a:pPr marL="0" marR="0" indent="0">
              <a:lnSpc>
                <a:spcPct val="107000"/>
              </a:lnSpc>
              <a:spcBef>
                <a:spcPts val="0"/>
              </a:spcBef>
              <a:spcAft>
                <a:spcPts val="800"/>
              </a:spcAft>
              <a:buNone/>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Depending on the project content, you can click the RFI &amp; RFP/Q options from the top menu or the Prepare Response section in the middle of your screen.  These two areas are where you will enter your response.</a:t>
            </a:r>
          </a:p>
          <a:p>
            <a:pPr marL="0" marR="0" indent="0">
              <a:lnSpc>
                <a:spcPct val="107000"/>
              </a:lnSpc>
              <a:spcBef>
                <a:spcPts val="0"/>
              </a:spcBef>
              <a:spcAft>
                <a:spcPts val="800"/>
              </a:spcAft>
              <a:buNone/>
            </a:pP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0" indent="0">
              <a:buNone/>
            </a:pPr>
            <a:endParaRPr lang="en-US" sz="1800" dirty="0"/>
          </a:p>
          <a:p>
            <a:pPr marL="0" indent="0">
              <a:buNone/>
            </a:pPr>
            <a:endParaRPr lang="en-US" sz="1800" dirty="0"/>
          </a:p>
          <a:p>
            <a:pPr marL="0" indent="0">
              <a:buNone/>
            </a:pPr>
            <a:endParaRPr lang="en-US" sz="1800" dirty="0"/>
          </a:p>
        </p:txBody>
      </p:sp>
      <p:sp>
        <p:nvSpPr>
          <p:cNvPr id="4" name="Oval 3">
            <a:extLst>
              <a:ext uri="{FF2B5EF4-FFF2-40B4-BE49-F238E27FC236}">
                <a16:creationId xmlns:a16="http://schemas.microsoft.com/office/drawing/2014/main" id="{B7EB3868-6A2D-C216-6919-73BDC872656B}"/>
              </a:ext>
            </a:extLst>
          </p:cNvPr>
          <p:cNvSpPr/>
          <p:nvPr/>
        </p:nvSpPr>
        <p:spPr>
          <a:xfrm>
            <a:off x="2118344" y="4907903"/>
            <a:ext cx="1057435" cy="194917"/>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9" name="Oval 18">
            <a:extLst>
              <a:ext uri="{FF2B5EF4-FFF2-40B4-BE49-F238E27FC236}">
                <a16:creationId xmlns:a16="http://schemas.microsoft.com/office/drawing/2014/main" id="{B01D5592-FD1E-BB37-D668-1A296035BE41}"/>
              </a:ext>
            </a:extLst>
          </p:cNvPr>
          <p:cNvSpPr/>
          <p:nvPr/>
        </p:nvSpPr>
        <p:spPr>
          <a:xfrm>
            <a:off x="2762008" y="2299814"/>
            <a:ext cx="413771" cy="194917"/>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5" name="Oval 4">
            <a:extLst>
              <a:ext uri="{FF2B5EF4-FFF2-40B4-BE49-F238E27FC236}">
                <a16:creationId xmlns:a16="http://schemas.microsoft.com/office/drawing/2014/main" id="{4FB79A1D-23EE-51E8-5996-6FCCE6E861FF}"/>
              </a:ext>
            </a:extLst>
          </p:cNvPr>
          <p:cNvSpPr/>
          <p:nvPr/>
        </p:nvSpPr>
        <p:spPr>
          <a:xfrm>
            <a:off x="2118343" y="5141716"/>
            <a:ext cx="1057435" cy="194917"/>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6" name="Slide Number Placeholder 5">
            <a:extLst>
              <a:ext uri="{FF2B5EF4-FFF2-40B4-BE49-F238E27FC236}">
                <a16:creationId xmlns:a16="http://schemas.microsoft.com/office/drawing/2014/main" id="{D64407C8-4AEC-407E-CF28-08BCB56DA555}"/>
              </a:ext>
            </a:extLst>
          </p:cNvPr>
          <p:cNvSpPr>
            <a:spLocks noGrp="1"/>
          </p:cNvSpPr>
          <p:nvPr>
            <p:ph type="sldNum" sz="quarter" idx="4"/>
          </p:nvPr>
        </p:nvSpPr>
        <p:spPr/>
        <p:txBody>
          <a:bodyPr/>
          <a:lstStyle/>
          <a:p>
            <a:fld id="{177BA3E6-83EC-4E57-9BB6-761507D27DBC}" type="slidenum">
              <a:rPr lang="en-US" smtClean="0"/>
              <a:pPr/>
              <a:t>6</a:t>
            </a:fld>
            <a:endParaRPr lang="en-US" dirty="0"/>
          </a:p>
        </p:txBody>
      </p:sp>
    </p:spTree>
    <p:extLst>
      <p:ext uri="{BB962C8B-B14F-4D97-AF65-F5344CB8AC3E}">
        <p14:creationId xmlns:p14="http://schemas.microsoft.com/office/powerpoint/2010/main" val="2884364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 Teams&#10;&#10;Description automatically generated">
            <a:extLst>
              <a:ext uri="{FF2B5EF4-FFF2-40B4-BE49-F238E27FC236}">
                <a16:creationId xmlns:a16="http://schemas.microsoft.com/office/drawing/2014/main" id="{6C4F86AD-A532-966D-C734-F85765A94A66}"/>
              </a:ext>
            </a:extLst>
          </p:cNvPr>
          <p:cNvPicPr>
            <a:picLocks noChangeAspect="1"/>
          </p:cNvPicPr>
          <p:nvPr/>
        </p:nvPicPr>
        <p:blipFill>
          <a:blip r:embed="rId2"/>
          <a:stretch>
            <a:fillRect/>
          </a:stretch>
        </p:blipFill>
        <p:spPr>
          <a:xfrm>
            <a:off x="1618040" y="1960806"/>
            <a:ext cx="8895960" cy="4123886"/>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enter responses to specific questions</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4294967295"/>
          </p:nvPr>
        </p:nvSpPr>
        <p:spPr>
          <a:xfrm>
            <a:off x="334962" y="1225021"/>
            <a:ext cx="9453615" cy="1160462"/>
          </a:xfrm>
        </p:spPr>
        <p:txBody>
          <a:bodyPr/>
          <a:lstStyle/>
          <a:p>
            <a:pPr marL="0" marR="0" indent="0">
              <a:lnSpc>
                <a:spcPct val="107000"/>
              </a:lnSpc>
              <a:spcBef>
                <a:spcPts val="0"/>
              </a:spcBef>
              <a:spcAft>
                <a:spcPts val="800"/>
              </a:spcAft>
              <a:buNone/>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In the RFI area, click the          icon to start entering responses to specific questions.</a:t>
            </a:r>
          </a:p>
          <a:p>
            <a:pPr marL="0" indent="0">
              <a:buNone/>
            </a:pPr>
            <a:endParaRPr lang="en-US" sz="1800" dirty="0"/>
          </a:p>
          <a:p>
            <a:pPr marL="0" indent="0">
              <a:buNone/>
            </a:pPr>
            <a:endParaRPr lang="en-US" sz="1800" dirty="0"/>
          </a:p>
          <a:p>
            <a:pPr marL="0" indent="0">
              <a:buNone/>
            </a:pPr>
            <a:endParaRPr lang="en-US" sz="1800" dirty="0"/>
          </a:p>
        </p:txBody>
      </p:sp>
      <p:sp>
        <p:nvSpPr>
          <p:cNvPr id="19" name="Oval 18">
            <a:extLst>
              <a:ext uri="{FF2B5EF4-FFF2-40B4-BE49-F238E27FC236}">
                <a16:creationId xmlns:a16="http://schemas.microsoft.com/office/drawing/2014/main" id="{B01D5592-FD1E-BB37-D668-1A296035BE41}"/>
              </a:ext>
            </a:extLst>
          </p:cNvPr>
          <p:cNvSpPr/>
          <p:nvPr/>
        </p:nvSpPr>
        <p:spPr>
          <a:xfrm>
            <a:off x="3008773" y="1960806"/>
            <a:ext cx="311371" cy="226366"/>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6" name="Picture 5">
            <a:extLst>
              <a:ext uri="{FF2B5EF4-FFF2-40B4-BE49-F238E27FC236}">
                <a16:creationId xmlns:a16="http://schemas.microsoft.com/office/drawing/2014/main" id="{1C7BECCC-9A2D-6345-1F65-09064DD71420}"/>
              </a:ext>
            </a:extLst>
          </p:cNvPr>
          <p:cNvPicPr>
            <a:picLocks noChangeAspect="1"/>
          </p:cNvPicPr>
          <p:nvPr/>
        </p:nvPicPr>
        <p:blipFill>
          <a:blip r:embed="rId3"/>
          <a:stretch>
            <a:fillRect/>
          </a:stretch>
        </p:blipFill>
        <p:spPr>
          <a:xfrm>
            <a:off x="3048582" y="1208818"/>
            <a:ext cx="440657" cy="340995"/>
          </a:xfrm>
          <a:prstGeom prst="rect">
            <a:avLst/>
          </a:prstGeom>
        </p:spPr>
      </p:pic>
      <p:sp>
        <p:nvSpPr>
          <p:cNvPr id="8" name="Oval 7">
            <a:extLst>
              <a:ext uri="{FF2B5EF4-FFF2-40B4-BE49-F238E27FC236}">
                <a16:creationId xmlns:a16="http://schemas.microsoft.com/office/drawing/2014/main" id="{F4E144D4-6871-AF43-D157-1E0718D3F9B0}"/>
              </a:ext>
            </a:extLst>
          </p:cNvPr>
          <p:cNvSpPr/>
          <p:nvPr/>
        </p:nvSpPr>
        <p:spPr>
          <a:xfrm>
            <a:off x="2246774" y="3751440"/>
            <a:ext cx="311371" cy="226366"/>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9" name="Oval 8">
            <a:extLst>
              <a:ext uri="{FF2B5EF4-FFF2-40B4-BE49-F238E27FC236}">
                <a16:creationId xmlns:a16="http://schemas.microsoft.com/office/drawing/2014/main" id="{9370F563-25D7-2411-47D3-610050F579FE}"/>
              </a:ext>
            </a:extLst>
          </p:cNvPr>
          <p:cNvSpPr/>
          <p:nvPr/>
        </p:nvSpPr>
        <p:spPr>
          <a:xfrm>
            <a:off x="2249880" y="5312767"/>
            <a:ext cx="311371" cy="226366"/>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3" name="Slide Number Placeholder 2">
            <a:extLst>
              <a:ext uri="{FF2B5EF4-FFF2-40B4-BE49-F238E27FC236}">
                <a16:creationId xmlns:a16="http://schemas.microsoft.com/office/drawing/2014/main" id="{3D6EC31D-4E86-82FB-31B8-9205DB9A6404}"/>
              </a:ext>
            </a:extLst>
          </p:cNvPr>
          <p:cNvSpPr>
            <a:spLocks noGrp="1"/>
          </p:cNvSpPr>
          <p:nvPr>
            <p:ph type="sldNum" sz="quarter" idx="4"/>
          </p:nvPr>
        </p:nvSpPr>
        <p:spPr/>
        <p:txBody>
          <a:bodyPr/>
          <a:lstStyle/>
          <a:p>
            <a:fld id="{177BA3E6-83EC-4E57-9BB6-761507D27DBC}" type="slidenum">
              <a:rPr lang="en-US" smtClean="0"/>
              <a:pPr/>
              <a:t>7</a:t>
            </a:fld>
            <a:endParaRPr lang="en-US" dirty="0"/>
          </a:p>
        </p:txBody>
      </p:sp>
    </p:spTree>
    <p:extLst>
      <p:ext uri="{BB962C8B-B14F-4D97-AF65-F5344CB8AC3E}">
        <p14:creationId xmlns:p14="http://schemas.microsoft.com/office/powerpoint/2010/main" val="3473891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able&#10;&#10;Description automatically generated with medium confidence">
            <a:extLst>
              <a:ext uri="{FF2B5EF4-FFF2-40B4-BE49-F238E27FC236}">
                <a16:creationId xmlns:a16="http://schemas.microsoft.com/office/drawing/2014/main" id="{F1A43178-781A-59B7-5501-D539EC58C079}"/>
              </a:ext>
            </a:extLst>
          </p:cNvPr>
          <p:cNvPicPr>
            <a:picLocks noChangeAspect="1"/>
          </p:cNvPicPr>
          <p:nvPr/>
        </p:nvPicPr>
        <p:blipFill>
          <a:blip r:embed="rId2"/>
          <a:stretch>
            <a:fillRect/>
          </a:stretch>
        </p:blipFill>
        <p:spPr>
          <a:xfrm>
            <a:off x="1837865" y="1949831"/>
            <a:ext cx="8579863" cy="4158850"/>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963" y="622300"/>
            <a:ext cx="9932987" cy="947738"/>
          </a:xfrm>
        </p:spPr>
        <p:txBody>
          <a:bodyPr/>
          <a:lstStyle/>
          <a:p>
            <a:r>
              <a:rPr lang="en-US" sz="2800" b="1"/>
              <a:t>How to enter information on items you want to bid on</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4294967295"/>
          </p:nvPr>
        </p:nvSpPr>
        <p:spPr>
          <a:xfrm>
            <a:off x="334962" y="1119188"/>
            <a:ext cx="8537575" cy="1160462"/>
          </a:xfrm>
        </p:spPr>
        <p:txBody>
          <a:bodyPr/>
          <a:lstStyle/>
          <a:p>
            <a:pPr marL="0" marR="0" indent="0">
              <a:lnSpc>
                <a:spcPct val="107000"/>
              </a:lnSpc>
              <a:spcBef>
                <a:spcPts val="0"/>
              </a:spcBef>
              <a:spcAft>
                <a:spcPts val="800"/>
              </a:spcAft>
              <a:buNone/>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In the RFP/Q area, enter the information for ANY line items you wish to bid on.  If you do not wish to bid on a specific item, </a:t>
            </a:r>
            <a:r>
              <a:rPr lang="en-US" sz="1800" b="1" u="sng" dirty="0">
                <a:effectLst/>
                <a:latin typeface="Century Gothic" panose="020B0502020202020204" pitchFamily="34" charset="0"/>
                <a:ea typeface="Century Gothic" panose="020B0502020202020204" pitchFamily="34" charset="0"/>
                <a:cs typeface="Century Gothic" panose="020B0502020202020204" pitchFamily="34" charset="0"/>
              </a:rPr>
              <a:t>please skip the row entirely</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a:t>
            </a:r>
          </a:p>
          <a:p>
            <a:pPr marL="0" indent="0">
              <a:buNone/>
            </a:pPr>
            <a:endParaRPr lang="en-US" sz="1800" dirty="0"/>
          </a:p>
          <a:p>
            <a:pPr marL="0" indent="0">
              <a:buNone/>
            </a:pPr>
            <a:endParaRPr lang="en-US" sz="1800" dirty="0"/>
          </a:p>
          <a:p>
            <a:pPr marL="0" indent="0">
              <a:buNone/>
            </a:pPr>
            <a:endParaRPr lang="en-US" sz="1800" dirty="0"/>
          </a:p>
        </p:txBody>
      </p:sp>
      <p:sp>
        <p:nvSpPr>
          <p:cNvPr id="9" name="Oval 8">
            <a:extLst>
              <a:ext uri="{FF2B5EF4-FFF2-40B4-BE49-F238E27FC236}">
                <a16:creationId xmlns:a16="http://schemas.microsoft.com/office/drawing/2014/main" id="{9370F563-25D7-2411-47D3-610050F579FE}"/>
              </a:ext>
            </a:extLst>
          </p:cNvPr>
          <p:cNvSpPr/>
          <p:nvPr/>
        </p:nvSpPr>
        <p:spPr>
          <a:xfrm>
            <a:off x="3408864" y="1949831"/>
            <a:ext cx="426018" cy="226366"/>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4" name="Slide Number Placeholder 3">
            <a:extLst>
              <a:ext uri="{FF2B5EF4-FFF2-40B4-BE49-F238E27FC236}">
                <a16:creationId xmlns:a16="http://schemas.microsoft.com/office/drawing/2014/main" id="{C09E0F0F-5E2F-AEC5-FAEF-8D67C08CC99B}"/>
              </a:ext>
            </a:extLst>
          </p:cNvPr>
          <p:cNvSpPr>
            <a:spLocks noGrp="1"/>
          </p:cNvSpPr>
          <p:nvPr>
            <p:ph type="sldNum" sz="quarter" idx="4"/>
          </p:nvPr>
        </p:nvSpPr>
        <p:spPr/>
        <p:txBody>
          <a:bodyPr/>
          <a:lstStyle/>
          <a:p>
            <a:fld id="{177BA3E6-83EC-4E57-9BB6-761507D27DBC}" type="slidenum">
              <a:rPr lang="en-US" smtClean="0"/>
              <a:pPr/>
              <a:t>8</a:t>
            </a:fld>
            <a:endParaRPr lang="en-US" dirty="0"/>
          </a:p>
        </p:txBody>
      </p:sp>
    </p:spTree>
    <p:extLst>
      <p:ext uri="{BB962C8B-B14F-4D97-AF65-F5344CB8AC3E}">
        <p14:creationId xmlns:p14="http://schemas.microsoft.com/office/powerpoint/2010/main" val="41374411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send a message to the Project Admins</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4294967295"/>
          </p:nvPr>
        </p:nvSpPr>
        <p:spPr>
          <a:xfrm>
            <a:off x="334962" y="1119188"/>
            <a:ext cx="8537575" cy="1160462"/>
          </a:xfrm>
        </p:spPr>
        <p:txBody>
          <a:bodyPr/>
          <a:lstStyle/>
          <a:p>
            <a:pPr marL="0" marR="0" indent="0">
              <a:lnSpc>
                <a:spcPct val="107000"/>
              </a:lnSpc>
              <a:spcBef>
                <a:spcPts val="0"/>
              </a:spcBef>
              <a:spcAft>
                <a:spcPts val="800"/>
              </a:spcAft>
              <a:buNone/>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To send messaging to the Project Admins, expand the Communications area in the top menu and select ‘New Email’.</a:t>
            </a:r>
          </a:p>
          <a:p>
            <a:pPr marL="0" indent="0">
              <a:buNone/>
            </a:pPr>
            <a:endParaRPr lang="en-US" sz="1800" dirty="0"/>
          </a:p>
          <a:p>
            <a:pPr marL="0" indent="0">
              <a:buNone/>
            </a:pPr>
            <a:endParaRPr lang="en-US" sz="1800" dirty="0"/>
          </a:p>
          <a:p>
            <a:pPr marL="0" indent="0">
              <a:buNone/>
            </a:pPr>
            <a:endParaRPr lang="en-US" sz="1800" dirty="0"/>
          </a:p>
        </p:txBody>
      </p:sp>
      <p:pic>
        <p:nvPicPr>
          <p:cNvPr id="3" name="Picture 2" descr="Graphical user interface, application&#10;&#10;Description automatically generated">
            <a:extLst>
              <a:ext uri="{FF2B5EF4-FFF2-40B4-BE49-F238E27FC236}">
                <a16:creationId xmlns:a16="http://schemas.microsoft.com/office/drawing/2014/main" id="{1C6AD844-ED67-EA85-EFC3-16EBC545BE25}"/>
              </a:ext>
            </a:extLst>
          </p:cNvPr>
          <p:cNvPicPr>
            <a:picLocks noChangeAspect="1"/>
          </p:cNvPicPr>
          <p:nvPr/>
        </p:nvPicPr>
        <p:blipFill>
          <a:blip r:embed="rId2"/>
          <a:stretch>
            <a:fillRect/>
          </a:stretch>
        </p:blipFill>
        <p:spPr>
          <a:xfrm>
            <a:off x="1310271" y="2108802"/>
            <a:ext cx="9635051" cy="2134946"/>
          </a:xfrm>
          <a:prstGeom prst="rect">
            <a:avLst/>
          </a:prstGeom>
        </p:spPr>
      </p:pic>
      <p:sp>
        <p:nvSpPr>
          <p:cNvPr id="19" name="Oval 18">
            <a:extLst>
              <a:ext uri="{FF2B5EF4-FFF2-40B4-BE49-F238E27FC236}">
                <a16:creationId xmlns:a16="http://schemas.microsoft.com/office/drawing/2014/main" id="{B01D5592-FD1E-BB37-D668-1A296035BE41}"/>
              </a:ext>
            </a:extLst>
          </p:cNvPr>
          <p:cNvSpPr/>
          <p:nvPr/>
        </p:nvSpPr>
        <p:spPr>
          <a:xfrm>
            <a:off x="3846396" y="2099118"/>
            <a:ext cx="1178684" cy="1018776"/>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4" name="Slide Number Placeholder 3">
            <a:extLst>
              <a:ext uri="{FF2B5EF4-FFF2-40B4-BE49-F238E27FC236}">
                <a16:creationId xmlns:a16="http://schemas.microsoft.com/office/drawing/2014/main" id="{7D9F3710-CD0D-500A-2079-37EBD8B41721}"/>
              </a:ext>
            </a:extLst>
          </p:cNvPr>
          <p:cNvSpPr>
            <a:spLocks noGrp="1"/>
          </p:cNvSpPr>
          <p:nvPr>
            <p:ph type="sldNum" sz="quarter" idx="4"/>
          </p:nvPr>
        </p:nvSpPr>
        <p:spPr/>
        <p:txBody>
          <a:bodyPr/>
          <a:lstStyle/>
          <a:p>
            <a:fld id="{177BA3E6-83EC-4E57-9BB6-761507D27DBC}" type="slidenum">
              <a:rPr lang="en-US" smtClean="0"/>
              <a:pPr/>
              <a:t>9</a:t>
            </a:fld>
            <a:endParaRPr lang="en-US" dirty="0"/>
          </a:p>
        </p:txBody>
      </p:sp>
    </p:spTree>
    <p:extLst>
      <p:ext uri="{BB962C8B-B14F-4D97-AF65-F5344CB8AC3E}">
        <p14:creationId xmlns:p14="http://schemas.microsoft.com/office/powerpoint/2010/main" val="41286421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submit responses</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4294967295"/>
          </p:nvPr>
        </p:nvSpPr>
        <p:spPr>
          <a:xfrm>
            <a:off x="334962" y="1119188"/>
            <a:ext cx="8537575" cy="1160462"/>
          </a:xfrm>
        </p:spPr>
        <p:txBody>
          <a:bodyPr/>
          <a:lstStyle/>
          <a:p>
            <a:pPr marL="0" marR="0" indent="0">
              <a:lnSpc>
                <a:spcPct val="107000"/>
              </a:lnSpc>
              <a:spcBef>
                <a:spcPts val="0"/>
              </a:spcBef>
              <a:spcAft>
                <a:spcPts val="800"/>
              </a:spcAft>
              <a:buNone/>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There are two methods you can use to Submit your response.  This displays submitting a bid from the Project Tracking screen.  </a:t>
            </a:r>
            <a:endParaRPr lang="en-US" sz="1800" dirty="0"/>
          </a:p>
          <a:p>
            <a:pPr marL="0" indent="0">
              <a:buNone/>
            </a:pPr>
            <a:endParaRPr lang="en-US" sz="1800" dirty="0"/>
          </a:p>
          <a:p>
            <a:pPr marL="0" indent="0">
              <a:buNone/>
            </a:pPr>
            <a:endParaRPr lang="en-US" sz="1800" dirty="0"/>
          </a:p>
        </p:txBody>
      </p:sp>
      <p:pic>
        <p:nvPicPr>
          <p:cNvPr id="4" name="Picture 3" descr="Graphical user interface, application&#10;&#10;Description automatically generated">
            <a:extLst>
              <a:ext uri="{FF2B5EF4-FFF2-40B4-BE49-F238E27FC236}">
                <a16:creationId xmlns:a16="http://schemas.microsoft.com/office/drawing/2014/main" id="{C73FB399-8559-9384-7C43-92B4AA08EFC0}"/>
              </a:ext>
            </a:extLst>
          </p:cNvPr>
          <p:cNvPicPr>
            <a:picLocks noChangeAspect="1"/>
          </p:cNvPicPr>
          <p:nvPr/>
        </p:nvPicPr>
        <p:blipFill>
          <a:blip r:embed="rId2"/>
          <a:stretch>
            <a:fillRect/>
          </a:stretch>
        </p:blipFill>
        <p:spPr>
          <a:xfrm>
            <a:off x="861169" y="2487452"/>
            <a:ext cx="10469661" cy="3371087"/>
          </a:xfrm>
          <a:prstGeom prst="rect">
            <a:avLst/>
          </a:prstGeom>
        </p:spPr>
      </p:pic>
      <p:sp>
        <p:nvSpPr>
          <p:cNvPr id="5" name="Content Placeholder 2">
            <a:extLst>
              <a:ext uri="{FF2B5EF4-FFF2-40B4-BE49-F238E27FC236}">
                <a16:creationId xmlns:a16="http://schemas.microsoft.com/office/drawing/2014/main" id="{A3B78F3B-3D6C-5ADD-33D6-44D2A2F60DF6}"/>
              </a:ext>
            </a:extLst>
          </p:cNvPr>
          <p:cNvSpPr txBox="1">
            <a:spLocks/>
          </p:cNvSpPr>
          <p:nvPr/>
        </p:nvSpPr>
        <p:spPr bwMode="auto">
          <a:xfrm>
            <a:off x="1580835" y="2133831"/>
            <a:ext cx="2775708" cy="50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7993" indent="-287993" algn="l" defTabSz="914377" rtl="0" eaLnBrk="1" fontAlgn="base" hangingPunct="1">
              <a:lnSpc>
                <a:spcPct val="100000"/>
              </a:lnSpc>
              <a:spcBef>
                <a:spcPts val="0"/>
              </a:spcBef>
              <a:spcAft>
                <a:spcPts val="667"/>
              </a:spcAft>
              <a:buClr>
                <a:schemeClr val="accent1"/>
              </a:buClr>
              <a:buFont typeface="Century Gothic" panose="020B0502020202020204" pitchFamily="34" charset="0"/>
              <a:buChar char="•"/>
              <a:defRPr sz="2667" kern="1200">
                <a:solidFill>
                  <a:schemeClr val="tx1"/>
                </a:solidFill>
                <a:latin typeface="+mn-lt"/>
                <a:ea typeface="+mn-ea"/>
                <a:cs typeface="+mn-cs"/>
              </a:defRPr>
            </a:lvl1pPr>
            <a:lvl2pPr marL="575986" indent="-287993" algn="l" defTabSz="914377" rtl="0" eaLnBrk="1" fontAlgn="base" hangingPunct="1">
              <a:lnSpc>
                <a:spcPct val="100000"/>
              </a:lnSpc>
              <a:spcBef>
                <a:spcPts val="0"/>
              </a:spcBef>
              <a:spcAft>
                <a:spcPts val="533"/>
              </a:spcAft>
              <a:buClr>
                <a:schemeClr val="tx1"/>
              </a:buClr>
              <a:buFont typeface="Century Gothic" panose="020B0502020202020204" pitchFamily="34" charset="0"/>
              <a:buChar char="–"/>
              <a:defRPr sz="2400" kern="1200">
                <a:solidFill>
                  <a:schemeClr val="tx1"/>
                </a:solidFill>
                <a:latin typeface="+mn-lt"/>
                <a:ea typeface="+mn-ea"/>
                <a:cs typeface="+mn-cs"/>
              </a:defRPr>
            </a:lvl2pPr>
            <a:lvl3pPr marL="863978" indent="-287993" algn="l" defTabSz="914377" rtl="0" eaLnBrk="1" fontAlgn="base" hangingPunct="1">
              <a:lnSpc>
                <a:spcPct val="100000"/>
              </a:lnSpc>
              <a:spcBef>
                <a:spcPts val="0"/>
              </a:spcBef>
              <a:spcAft>
                <a:spcPct val="0"/>
              </a:spcAft>
              <a:buFont typeface="Century Gothic" panose="020B0502020202020204" pitchFamily="34" charset="0"/>
              <a:buChar char="•"/>
              <a:defRPr sz="1867" kern="1200">
                <a:solidFill>
                  <a:schemeClr val="tx1"/>
                </a:solidFill>
                <a:latin typeface="+mn-lt"/>
                <a:ea typeface="+mn-ea"/>
                <a:cs typeface="+mn-cs"/>
              </a:defRPr>
            </a:lvl3pPr>
            <a:lvl4pPr marL="1600160" indent="-228594" algn="l" defTabSz="914377" rtl="0" eaLnBrk="1" fontAlgn="base" hangingPunct="1">
              <a:lnSpc>
                <a:spcPct val="90000"/>
              </a:lnSpc>
              <a:spcBef>
                <a:spcPts val="500"/>
              </a:spcBef>
              <a:spcAft>
                <a:spcPct val="0"/>
              </a:spcAft>
              <a:buFont typeface="Century Gothic" panose="020B0502020202020204" pitchFamily="34" charset="0"/>
              <a:buChar char="•"/>
              <a:defRPr sz="1733" kern="1200">
                <a:solidFill>
                  <a:schemeClr val="tx1"/>
                </a:solidFill>
                <a:latin typeface="+mn-lt"/>
                <a:ea typeface="+mn-ea"/>
                <a:cs typeface="+mn-cs"/>
              </a:defRPr>
            </a:lvl4pPr>
            <a:lvl5pPr marL="2057349" indent="-228594" algn="l" defTabSz="914377" rtl="0" eaLnBrk="1" fontAlgn="base" hangingPunct="1">
              <a:lnSpc>
                <a:spcPct val="90000"/>
              </a:lnSpc>
              <a:spcBef>
                <a:spcPts val="500"/>
              </a:spcBef>
              <a:spcAft>
                <a:spcPct val="0"/>
              </a:spcAft>
              <a:buFont typeface="Century Gothic" panose="020B0502020202020204" pitchFamily="34" charset="0"/>
              <a:buChar char="•"/>
              <a:defRPr sz="17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9pPr>
          </a:lstStyle>
          <a:p>
            <a:pPr marL="0" marR="0" lvl="0" indent="0" algn="l" defTabSz="914377" rtl="0" eaLnBrk="1" fontAlgn="base" latinLnBrk="0" hangingPunct="1">
              <a:lnSpc>
                <a:spcPct val="107000"/>
              </a:lnSpc>
              <a:spcBef>
                <a:spcPts val="0"/>
              </a:spcBef>
              <a:spcAft>
                <a:spcPts val="800"/>
              </a:spcAft>
              <a:buClr>
                <a:schemeClr val="accent2"/>
              </a:buClr>
              <a:buSzTx/>
              <a:buFont typeface="Century Gothic" panose="020B0502020202020204" pitchFamily="34" charset="0"/>
              <a:buNone/>
              <a:tabLst/>
              <a:defRPr/>
            </a:pPr>
            <a:r>
              <a:rPr kumimoji="0" lang="en-US" sz="1400" b="1" i="0" u="sng" strike="noStrike" kern="1200" cap="none" spc="0" normalizeH="0" baseline="0" noProof="0">
                <a:ln>
                  <a:noFill/>
                </a:ln>
                <a:solidFill>
                  <a:schemeClr val="dk1"/>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Project HQ Screen</a:t>
            </a:r>
          </a:p>
          <a:p>
            <a:pPr marL="0" marR="0" lvl="0" indent="0" algn="l" defTabSz="914377" rtl="0" eaLnBrk="1" fontAlgn="base" latinLnBrk="0" hangingPunct="1">
              <a:lnSpc>
                <a:spcPct val="100000"/>
              </a:lnSpc>
              <a:spcBef>
                <a:spcPts val="0"/>
              </a:spcBef>
              <a:spcAft>
                <a:spcPts val="667"/>
              </a:spcAft>
              <a:buClr>
                <a:schemeClr val="accent2"/>
              </a:buClr>
              <a:buSzTx/>
              <a:buFont typeface="Century Gothic" panose="020B0502020202020204" pitchFamily="34" charset="0"/>
              <a:buNone/>
              <a:tabLst/>
              <a:defRPr/>
            </a:pPr>
            <a:endParaRPr kumimoji="0" lang="en-US" sz="1800" b="0" i="0" u="none" strike="noStrike" kern="1200" cap="none" spc="0" normalizeH="0" baseline="0" noProof="0">
              <a:ln>
                <a:noFill/>
              </a:ln>
              <a:solidFill>
                <a:srgbClr val="002776"/>
              </a:solidFill>
              <a:effectLst/>
              <a:uLnTx/>
              <a:uFillTx/>
              <a:latin typeface="Century Gothic" panose="020B0502020202020204" pitchFamily="34" charset="0"/>
              <a:ea typeface="+mn-ea"/>
              <a:cs typeface="+mn-cs"/>
            </a:endParaRPr>
          </a:p>
          <a:p>
            <a:pPr marL="0" marR="0" lvl="0" indent="0" algn="l" defTabSz="914377" rtl="0" eaLnBrk="1" fontAlgn="base" latinLnBrk="0" hangingPunct="1">
              <a:lnSpc>
                <a:spcPct val="100000"/>
              </a:lnSpc>
              <a:spcBef>
                <a:spcPts val="0"/>
              </a:spcBef>
              <a:spcAft>
                <a:spcPts val="667"/>
              </a:spcAft>
              <a:buClr>
                <a:schemeClr val="accent2"/>
              </a:buClr>
              <a:buSzTx/>
              <a:buFont typeface="Century Gothic" panose="020B0502020202020204" pitchFamily="34" charset="0"/>
              <a:buNone/>
              <a:tabLst/>
              <a:defRPr/>
            </a:pPr>
            <a:endParaRPr kumimoji="0" lang="en-US" sz="1800" b="0" i="0" u="none" strike="noStrike" kern="1200" cap="none" spc="0" normalizeH="0" baseline="0" noProof="0">
              <a:ln>
                <a:noFill/>
              </a:ln>
              <a:solidFill>
                <a:srgbClr val="002776"/>
              </a:solidFill>
              <a:effectLst/>
              <a:uLnTx/>
              <a:uFillTx/>
              <a:latin typeface="Century Gothic" panose="020B0502020202020204" pitchFamily="34" charset="0"/>
              <a:ea typeface="+mn-ea"/>
              <a:cs typeface="+mn-cs"/>
            </a:endParaRPr>
          </a:p>
          <a:p>
            <a:pPr marL="0" marR="0" lvl="0" indent="0" algn="l" defTabSz="914377" rtl="0" eaLnBrk="1" fontAlgn="base" latinLnBrk="0" hangingPunct="1">
              <a:lnSpc>
                <a:spcPct val="100000"/>
              </a:lnSpc>
              <a:spcBef>
                <a:spcPts val="0"/>
              </a:spcBef>
              <a:spcAft>
                <a:spcPts val="667"/>
              </a:spcAft>
              <a:buClr>
                <a:schemeClr val="accent2"/>
              </a:buClr>
              <a:buSzTx/>
              <a:buFont typeface="Century Gothic" panose="020B0502020202020204" pitchFamily="34" charset="0"/>
              <a:buNone/>
              <a:tabLst/>
              <a:defRPr/>
            </a:pPr>
            <a:r>
              <a:rPr kumimoji="0" lang="en-US" sz="18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  </a:t>
            </a:r>
          </a:p>
        </p:txBody>
      </p:sp>
      <p:sp>
        <p:nvSpPr>
          <p:cNvPr id="6" name="Oval 5">
            <a:extLst>
              <a:ext uri="{FF2B5EF4-FFF2-40B4-BE49-F238E27FC236}">
                <a16:creationId xmlns:a16="http://schemas.microsoft.com/office/drawing/2014/main" id="{BB156901-9E1D-E12A-0EC7-72FF897F35EF}"/>
              </a:ext>
            </a:extLst>
          </p:cNvPr>
          <p:cNvSpPr/>
          <p:nvPr/>
        </p:nvSpPr>
        <p:spPr>
          <a:xfrm>
            <a:off x="1989752" y="2487453"/>
            <a:ext cx="562062" cy="266580"/>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Oval 6">
            <a:extLst>
              <a:ext uri="{FF2B5EF4-FFF2-40B4-BE49-F238E27FC236}">
                <a16:creationId xmlns:a16="http://schemas.microsoft.com/office/drawing/2014/main" id="{5F75DF19-F5BD-1A00-0F76-98E79B6A2F11}"/>
              </a:ext>
            </a:extLst>
          </p:cNvPr>
          <p:cNvSpPr/>
          <p:nvPr/>
        </p:nvSpPr>
        <p:spPr>
          <a:xfrm>
            <a:off x="9805309" y="4874210"/>
            <a:ext cx="763454" cy="654722"/>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3" name="Slide Number Placeholder 2">
            <a:extLst>
              <a:ext uri="{FF2B5EF4-FFF2-40B4-BE49-F238E27FC236}">
                <a16:creationId xmlns:a16="http://schemas.microsoft.com/office/drawing/2014/main" id="{9FE4FCC9-B27D-7028-0035-3FD78AA655D4}"/>
              </a:ext>
            </a:extLst>
          </p:cNvPr>
          <p:cNvSpPr>
            <a:spLocks noGrp="1"/>
          </p:cNvSpPr>
          <p:nvPr>
            <p:ph type="sldNum" sz="quarter" idx="4"/>
          </p:nvPr>
        </p:nvSpPr>
        <p:spPr/>
        <p:txBody>
          <a:bodyPr/>
          <a:lstStyle/>
          <a:p>
            <a:fld id="{177BA3E6-83EC-4E57-9BB6-761507D27DBC}" type="slidenum">
              <a:rPr lang="en-US" smtClean="0"/>
              <a:pPr/>
              <a:t>10</a:t>
            </a:fld>
            <a:endParaRPr lang="en-US" dirty="0"/>
          </a:p>
        </p:txBody>
      </p:sp>
    </p:spTree>
    <p:extLst>
      <p:ext uri="{BB962C8B-B14F-4D97-AF65-F5344CB8AC3E}">
        <p14:creationId xmlns:p14="http://schemas.microsoft.com/office/powerpoint/2010/main" val="2388584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FA9C3C3C-DD2D-2A1F-A229-F1FA76159E4C}"/>
              </a:ext>
            </a:extLst>
          </p:cNvPr>
          <p:cNvPicPr>
            <a:picLocks noChangeAspect="1"/>
          </p:cNvPicPr>
          <p:nvPr/>
        </p:nvPicPr>
        <p:blipFill>
          <a:blip r:embed="rId2"/>
          <a:stretch>
            <a:fillRect/>
          </a:stretch>
        </p:blipFill>
        <p:spPr>
          <a:xfrm>
            <a:off x="1413933" y="1954283"/>
            <a:ext cx="8492294" cy="3946740"/>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submit responses</a:t>
            </a:r>
          </a:p>
        </p:txBody>
      </p:sp>
      <p:sp>
        <p:nvSpPr>
          <p:cNvPr id="6" name="Oval 5">
            <a:extLst>
              <a:ext uri="{FF2B5EF4-FFF2-40B4-BE49-F238E27FC236}">
                <a16:creationId xmlns:a16="http://schemas.microsoft.com/office/drawing/2014/main" id="{BB156901-9E1D-E12A-0EC7-72FF897F35EF}"/>
              </a:ext>
            </a:extLst>
          </p:cNvPr>
          <p:cNvSpPr/>
          <p:nvPr/>
        </p:nvSpPr>
        <p:spPr>
          <a:xfrm>
            <a:off x="2730760" y="1921768"/>
            <a:ext cx="368868" cy="266582"/>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Oval 6">
            <a:extLst>
              <a:ext uri="{FF2B5EF4-FFF2-40B4-BE49-F238E27FC236}">
                <a16:creationId xmlns:a16="http://schemas.microsoft.com/office/drawing/2014/main" id="{5F75DF19-F5BD-1A00-0F76-98E79B6A2F11}"/>
              </a:ext>
            </a:extLst>
          </p:cNvPr>
          <p:cNvSpPr/>
          <p:nvPr/>
        </p:nvSpPr>
        <p:spPr>
          <a:xfrm>
            <a:off x="9226175" y="2188350"/>
            <a:ext cx="593334" cy="327361"/>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8" name="TextBox 7">
            <a:extLst>
              <a:ext uri="{FF2B5EF4-FFF2-40B4-BE49-F238E27FC236}">
                <a16:creationId xmlns:a16="http://schemas.microsoft.com/office/drawing/2014/main" id="{2BCFC70C-392C-59AD-A27F-F98273BF4E3F}"/>
              </a:ext>
            </a:extLst>
          </p:cNvPr>
          <p:cNvSpPr txBox="1"/>
          <p:nvPr/>
        </p:nvSpPr>
        <p:spPr>
          <a:xfrm>
            <a:off x="244496" y="1119943"/>
            <a:ext cx="8462430" cy="36586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dirty="0">
                <a:ln>
                  <a:noFill/>
                </a:ln>
                <a:solidFill>
                  <a:schemeClr val="dk1"/>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See display for submitting your response from the RFI screens.</a:t>
            </a:r>
          </a:p>
        </p:txBody>
      </p:sp>
      <p:sp>
        <p:nvSpPr>
          <p:cNvPr id="4" name="Slide Number Placeholder 3">
            <a:extLst>
              <a:ext uri="{FF2B5EF4-FFF2-40B4-BE49-F238E27FC236}">
                <a16:creationId xmlns:a16="http://schemas.microsoft.com/office/drawing/2014/main" id="{C01D74F9-F3E3-6A36-C8D8-04B3F74E0231}"/>
              </a:ext>
            </a:extLst>
          </p:cNvPr>
          <p:cNvSpPr>
            <a:spLocks noGrp="1"/>
          </p:cNvSpPr>
          <p:nvPr>
            <p:ph type="sldNum" sz="quarter" idx="4"/>
          </p:nvPr>
        </p:nvSpPr>
        <p:spPr/>
        <p:txBody>
          <a:bodyPr/>
          <a:lstStyle/>
          <a:p>
            <a:fld id="{177BA3E6-83EC-4E57-9BB6-761507D27DBC}" type="slidenum">
              <a:rPr lang="en-US" smtClean="0"/>
              <a:pPr/>
              <a:t>11</a:t>
            </a:fld>
            <a:endParaRPr lang="en-US" dirty="0"/>
          </a:p>
        </p:txBody>
      </p:sp>
    </p:spTree>
    <p:extLst>
      <p:ext uri="{BB962C8B-B14F-4D97-AF65-F5344CB8AC3E}">
        <p14:creationId xmlns:p14="http://schemas.microsoft.com/office/powerpoint/2010/main" val="3688287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submit responses</a:t>
            </a:r>
          </a:p>
        </p:txBody>
      </p:sp>
      <p:sp>
        <p:nvSpPr>
          <p:cNvPr id="12" name="Content Placeholder 2">
            <a:extLst>
              <a:ext uri="{FF2B5EF4-FFF2-40B4-BE49-F238E27FC236}">
                <a16:creationId xmlns:a16="http://schemas.microsoft.com/office/drawing/2014/main" id="{B58520A2-AE0D-5CFA-0670-07C1A202D84A}"/>
              </a:ext>
            </a:extLst>
          </p:cNvPr>
          <p:cNvSpPr>
            <a:spLocks noGrp="1"/>
          </p:cNvSpPr>
          <p:nvPr>
            <p:ph idx="4294967295"/>
          </p:nvPr>
        </p:nvSpPr>
        <p:spPr>
          <a:xfrm>
            <a:off x="0" y="1119188"/>
            <a:ext cx="8872538" cy="1160462"/>
          </a:xfrm>
        </p:spPr>
        <p:txBody>
          <a:bodyPr/>
          <a:lstStyle/>
          <a:p>
            <a:pPr marL="0" indent="0">
              <a:buNone/>
            </a:pPr>
            <a:endParaRPr lang="en-US" sz="1800"/>
          </a:p>
          <a:p>
            <a:pPr marL="0" indent="0">
              <a:buNone/>
            </a:pPr>
            <a:endParaRPr lang="en-US" sz="1800"/>
          </a:p>
          <a:p>
            <a:pPr marL="0" indent="0">
              <a:buNone/>
            </a:pPr>
            <a:endParaRPr lang="en-US" sz="1800"/>
          </a:p>
        </p:txBody>
      </p:sp>
      <p:pic>
        <p:nvPicPr>
          <p:cNvPr id="4" name="Picture 3" descr="Graphical user interface, text, application, Teams&#10;&#10;Description automatically generated">
            <a:extLst>
              <a:ext uri="{FF2B5EF4-FFF2-40B4-BE49-F238E27FC236}">
                <a16:creationId xmlns:a16="http://schemas.microsoft.com/office/drawing/2014/main" id="{DDE40C20-AE3D-FD16-F727-E24162472AF8}"/>
              </a:ext>
            </a:extLst>
          </p:cNvPr>
          <p:cNvPicPr>
            <a:picLocks noChangeAspect="1"/>
          </p:cNvPicPr>
          <p:nvPr/>
        </p:nvPicPr>
        <p:blipFill>
          <a:blip r:embed="rId2"/>
          <a:stretch>
            <a:fillRect/>
          </a:stretch>
        </p:blipFill>
        <p:spPr>
          <a:xfrm>
            <a:off x="1250180" y="2104171"/>
            <a:ext cx="9461205" cy="2792875"/>
          </a:xfrm>
          <a:prstGeom prst="rect">
            <a:avLst/>
          </a:prstGeom>
        </p:spPr>
      </p:pic>
      <p:sp>
        <p:nvSpPr>
          <p:cNvPr id="6" name="Oval 5">
            <a:extLst>
              <a:ext uri="{FF2B5EF4-FFF2-40B4-BE49-F238E27FC236}">
                <a16:creationId xmlns:a16="http://schemas.microsoft.com/office/drawing/2014/main" id="{BB156901-9E1D-E12A-0EC7-72FF897F35EF}"/>
              </a:ext>
            </a:extLst>
          </p:cNvPr>
          <p:cNvSpPr/>
          <p:nvPr/>
        </p:nvSpPr>
        <p:spPr>
          <a:xfrm>
            <a:off x="3051542" y="2096727"/>
            <a:ext cx="351416" cy="266582"/>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Oval 6">
            <a:extLst>
              <a:ext uri="{FF2B5EF4-FFF2-40B4-BE49-F238E27FC236}">
                <a16:creationId xmlns:a16="http://schemas.microsoft.com/office/drawing/2014/main" id="{5F75DF19-F5BD-1A00-0F76-98E79B6A2F11}"/>
              </a:ext>
            </a:extLst>
          </p:cNvPr>
          <p:cNvSpPr/>
          <p:nvPr/>
        </p:nvSpPr>
        <p:spPr>
          <a:xfrm>
            <a:off x="3888631" y="2363309"/>
            <a:ext cx="481350" cy="324666"/>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5" name="TextBox 4">
            <a:extLst>
              <a:ext uri="{FF2B5EF4-FFF2-40B4-BE49-F238E27FC236}">
                <a16:creationId xmlns:a16="http://schemas.microsoft.com/office/drawing/2014/main" id="{92788961-B348-59CD-A59A-E5ADA731EA6A}"/>
              </a:ext>
            </a:extLst>
          </p:cNvPr>
          <p:cNvSpPr txBox="1"/>
          <p:nvPr/>
        </p:nvSpPr>
        <p:spPr>
          <a:xfrm>
            <a:off x="244496" y="1119943"/>
            <a:ext cx="8462430" cy="36586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dirty="0">
                <a:ln>
                  <a:noFill/>
                </a:ln>
                <a:solidFill>
                  <a:schemeClr val="dk1"/>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See display for submitting your response from the RFI screens.</a:t>
            </a:r>
          </a:p>
        </p:txBody>
      </p:sp>
      <p:sp>
        <p:nvSpPr>
          <p:cNvPr id="8" name="Slide Number Placeholder 7">
            <a:extLst>
              <a:ext uri="{FF2B5EF4-FFF2-40B4-BE49-F238E27FC236}">
                <a16:creationId xmlns:a16="http://schemas.microsoft.com/office/drawing/2014/main" id="{C5D87D30-8A42-2456-BBC9-B57BBD64738B}"/>
              </a:ext>
            </a:extLst>
          </p:cNvPr>
          <p:cNvSpPr>
            <a:spLocks noGrp="1"/>
          </p:cNvSpPr>
          <p:nvPr>
            <p:ph type="sldNum" sz="quarter" idx="4"/>
          </p:nvPr>
        </p:nvSpPr>
        <p:spPr/>
        <p:txBody>
          <a:bodyPr/>
          <a:lstStyle/>
          <a:p>
            <a:fld id="{177BA3E6-83EC-4E57-9BB6-761507D27DBC}" type="slidenum">
              <a:rPr lang="en-US" smtClean="0"/>
              <a:pPr/>
              <a:t>12</a:t>
            </a:fld>
            <a:endParaRPr lang="en-US" dirty="0"/>
          </a:p>
        </p:txBody>
      </p:sp>
    </p:spTree>
    <p:extLst>
      <p:ext uri="{BB962C8B-B14F-4D97-AF65-F5344CB8AC3E}">
        <p14:creationId xmlns:p14="http://schemas.microsoft.com/office/powerpoint/2010/main" val="25767237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E82F93-F973-3E70-E3BA-FD3F85AD124C}"/>
              </a:ext>
            </a:extLst>
          </p:cNvPr>
          <p:cNvSpPr>
            <a:spLocks noGrp="1"/>
          </p:cNvSpPr>
          <p:nvPr>
            <p:ph type="ctrTitle"/>
          </p:nvPr>
        </p:nvSpPr>
        <p:spPr>
          <a:xfrm>
            <a:off x="334437" y="597121"/>
            <a:ext cx="9934170" cy="947903"/>
          </a:xfrm>
        </p:spPr>
        <p:txBody>
          <a:bodyPr/>
          <a:lstStyle/>
          <a:p>
            <a:r>
              <a:rPr lang="en-US" b="1" dirty="0"/>
              <a:t>Help and Support Resources</a:t>
            </a:r>
            <a:br>
              <a:rPr lang="en-US" b="1" dirty="0"/>
            </a:br>
            <a:endParaRPr lang="en-US" b="1" dirty="0"/>
          </a:p>
        </p:txBody>
      </p:sp>
      <p:sp>
        <p:nvSpPr>
          <p:cNvPr id="3" name="Content Placeholder 2">
            <a:extLst>
              <a:ext uri="{FF2B5EF4-FFF2-40B4-BE49-F238E27FC236}">
                <a16:creationId xmlns:a16="http://schemas.microsoft.com/office/drawing/2014/main" id="{2FC6D93D-D3F4-6EBD-2631-5DFE5C79EC5E}"/>
              </a:ext>
            </a:extLst>
          </p:cNvPr>
          <p:cNvSpPr>
            <a:spLocks noGrp="1"/>
          </p:cNvSpPr>
          <p:nvPr>
            <p:ph idx="4294967295"/>
          </p:nvPr>
        </p:nvSpPr>
        <p:spPr>
          <a:xfrm>
            <a:off x="290513" y="1473200"/>
            <a:ext cx="8485187" cy="1181100"/>
          </a:xfrm>
        </p:spPr>
        <p:txBody>
          <a:bodyPr/>
          <a:lstStyle/>
          <a:p>
            <a:pPr>
              <a:buClr>
                <a:schemeClr val="accent2"/>
              </a:buClr>
            </a:pPr>
            <a:r>
              <a:rPr lang="en-US" dirty="0"/>
              <a:t>Once invited to participate in the bid, Suppliers can be in touch with Infineum Buyer for any help.</a:t>
            </a:r>
          </a:p>
        </p:txBody>
      </p:sp>
      <p:sp>
        <p:nvSpPr>
          <p:cNvPr id="2" name="Slide Number Placeholder 1">
            <a:extLst>
              <a:ext uri="{FF2B5EF4-FFF2-40B4-BE49-F238E27FC236}">
                <a16:creationId xmlns:a16="http://schemas.microsoft.com/office/drawing/2014/main" id="{9062312D-7165-7D69-A3AA-BEB90B330673}"/>
              </a:ext>
            </a:extLst>
          </p:cNvPr>
          <p:cNvSpPr>
            <a:spLocks noGrp="1"/>
          </p:cNvSpPr>
          <p:nvPr>
            <p:ph type="sldNum" sz="quarter" idx="4"/>
          </p:nvPr>
        </p:nvSpPr>
        <p:spPr/>
        <p:txBody>
          <a:bodyPr/>
          <a:lstStyle/>
          <a:p>
            <a:fld id="{177BA3E6-83EC-4E57-9BB6-761507D27DBC}" type="slidenum">
              <a:rPr lang="en-US" smtClean="0"/>
              <a:pPr/>
              <a:t>13</a:t>
            </a:fld>
            <a:endParaRPr lang="en-US" dirty="0"/>
          </a:p>
        </p:txBody>
      </p:sp>
    </p:spTree>
    <p:extLst>
      <p:ext uri="{BB962C8B-B14F-4D97-AF65-F5344CB8AC3E}">
        <p14:creationId xmlns:p14="http://schemas.microsoft.com/office/powerpoint/2010/main" val="8980391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E1367-D1FA-41D2-E04C-1070E885D075}"/>
              </a:ext>
            </a:extLst>
          </p:cNvPr>
          <p:cNvSpPr>
            <a:spLocks noGrp="1"/>
          </p:cNvSpPr>
          <p:nvPr>
            <p:ph type="ctrTitle"/>
          </p:nvPr>
        </p:nvSpPr>
        <p:spPr/>
        <p:txBody>
          <a:bodyPr/>
          <a:lstStyle/>
          <a:p>
            <a:r>
              <a:rPr lang="en-GB" dirty="0"/>
              <a:t>Thank You</a:t>
            </a:r>
            <a:endParaRPr lang="en-US" dirty="0"/>
          </a:p>
        </p:txBody>
      </p:sp>
      <p:sp>
        <p:nvSpPr>
          <p:cNvPr id="3" name="Slide Number Placeholder 2">
            <a:extLst>
              <a:ext uri="{FF2B5EF4-FFF2-40B4-BE49-F238E27FC236}">
                <a16:creationId xmlns:a16="http://schemas.microsoft.com/office/drawing/2014/main" id="{D65450C6-B229-8841-09E3-608F6180D4A3}"/>
              </a:ext>
            </a:extLst>
          </p:cNvPr>
          <p:cNvSpPr>
            <a:spLocks noGrp="1"/>
          </p:cNvSpPr>
          <p:nvPr>
            <p:ph type="sldNum" sz="quarter" idx="4"/>
          </p:nvPr>
        </p:nvSpPr>
        <p:spPr/>
        <p:txBody>
          <a:bodyPr/>
          <a:lstStyle/>
          <a:p>
            <a:fld id="{177BA3E6-83EC-4E57-9BB6-761507D27DBC}" type="slidenum">
              <a:rPr lang="en-US" smtClean="0"/>
              <a:pPr/>
              <a:t>14</a:t>
            </a:fld>
            <a:endParaRPr lang="en-US" dirty="0"/>
          </a:p>
        </p:txBody>
      </p:sp>
    </p:spTree>
    <p:extLst>
      <p:ext uri="{BB962C8B-B14F-4D97-AF65-F5344CB8AC3E}">
        <p14:creationId xmlns:p14="http://schemas.microsoft.com/office/powerpoint/2010/main" val="287090541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B89ADF-D967-97A2-4EC0-FF1C6D40CF6D}"/>
              </a:ext>
            </a:extLst>
          </p:cNvPr>
          <p:cNvSpPr>
            <a:spLocks noGrp="1"/>
          </p:cNvSpPr>
          <p:nvPr>
            <p:ph type="sldNum" sz="quarter" idx="4"/>
          </p:nvPr>
        </p:nvSpPr>
        <p:spPr/>
        <p:txBody>
          <a:bodyPr/>
          <a:lstStyle/>
          <a:p>
            <a:fld id="{177BA3E6-83EC-4E57-9BB6-761507D27DBC}" type="slidenum">
              <a:rPr lang="en-US" smtClean="0"/>
              <a:pPr/>
              <a:t>15</a:t>
            </a:fld>
            <a:endParaRPr lang="en-US" dirty="0"/>
          </a:p>
        </p:txBody>
      </p:sp>
    </p:spTree>
    <p:extLst>
      <p:ext uri="{BB962C8B-B14F-4D97-AF65-F5344CB8AC3E}">
        <p14:creationId xmlns:p14="http://schemas.microsoft.com/office/powerpoint/2010/main" val="54127863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064214-4A9A-EFB3-FCCB-B10CD841C594}"/>
              </a:ext>
            </a:extLst>
          </p:cNvPr>
          <p:cNvSpPr>
            <a:spLocks noGrp="1"/>
          </p:cNvSpPr>
          <p:nvPr>
            <p:ph type="ctrTitle"/>
          </p:nvPr>
        </p:nvSpPr>
        <p:spPr>
          <a:xfrm>
            <a:off x="960000" y="933451"/>
            <a:ext cx="9128380" cy="1694845"/>
          </a:xfrm>
        </p:spPr>
        <p:txBody>
          <a:bodyPr/>
          <a:lstStyle/>
          <a:p>
            <a:r>
              <a:rPr lang="en-US" sz="6000" b="1" dirty="0"/>
              <a:t>Permissions</a:t>
            </a:r>
            <a:endParaRPr lang="en-US" sz="6000" dirty="0"/>
          </a:p>
        </p:txBody>
      </p:sp>
      <p:sp>
        <p:nvSpPr>
          <p:cNvPr id="2" name="Slide Number Placeholder 1">
            <a:extLst>
              <a:ext uri="{FF2B5EF4-FFF2-40B4-BE49-F238E27FC236}">
                <a16:creationId xmlns:a16="http://schemas.microsoft.com/office/drawing/2014/main" id="{3C8D82F0-C412-EF27-A582-8F35E64D13F5}"/>
              </a:ext>
            </a:extLst>
          </p:cNvPr>
          <p:cNvSpPr>
            <a:spLocks noGrp="1"/>
          </p:cNvSpPr>
          <p:nvPr>
            <p:ph type="sldNum" sz="quarter" idx="4"/>
          </p:nvPr>
        </p:nvSpPr>
        <p:spPr>
          <a:xfrm>
            <a:off x="11233149" y="6406819"/>
            <a:ext cx="593616" cy="366183"/>
          </a:xfrm>
        </p:spPr>
        <p:txBody>
          <a:bodyPr/>
          <a:lstStyle/>
          <a:p>
            <a:fld id="{177BA3E6-83EC-4E57-9BB6-761507D27DBC}" type="slidenum">
              <a:rPr lang="en-US" smtClean="0"/>
              <a:pPr/>
              <a:t>16</a:t>
            </a:fld>
            <a:endParaRPr lang="en-US" dirty="0"/>
          </a:p>
        </p:txBody>
      </p:sp>
    </p:spTree>
    <p:extLst>
      <p:ext uri="{BB962C8B-B14F-4D97-AF65-F5344CB8AC3E}">
        <p14:creationId xmlns:p14="http://schemas.microsoft.com/office/powerpoint/2010/main" val="532280499"/>
      </p:ext>
    </p:extLst>
  </p:cSld>
  <p:clrMapOvr>
    <a:masterClrMapping/>
  </p:clrMapOvr>
  <p:transition>
    <p:fade/>
  </p:transition>
</p:sld>
</file>

<file path=ppt/theme/theme1.xml><?xml version="1.0" encoding="utf-8"?>
<a:theme xmlns:a="http://schemas.openxmlformats.org/drawingml/2006/main" name="Infineum 2025 slide template">
  <a:themeElements>
    <a:clrScheme name="Infineum 2025 Template">
      <a:dk1>
        <a:srgbClr val="054059"/>
      </a:dk1>
      <a:lt1>
        <a:srgbClr val="FFFFFF"/>
      </a:lt1>
      <a:dk2>
        <a:srgbClr val="0D6685"/>
      </a:dk2>
      <a:lt2>
        <a:srgbClr val="99FF45"/>
      </a:lt2>
      <a:accent1>
        <a:srgbClr val="E6E6E6"/>
      </a:accent1>
      <a:accent2>
        <a:srgbClr val="46BFE0"/>
      </a:accent2>
      <a:accent3>
        <a:srgbClr val="46F6F0"/>
      </a:accent3>
      <a:accent4>
        <a:srgbClr val="F045A9"/>
      </a:accent4>
      <a:accent5>
        <a:srgbClr val="6970E0"/>
      </a:accent5>
      <a:accent6>
        <a:srgbClr val="F7A600"/>
      </a:accent6>
      <a:hlink>
        <a:srgbClr val="054059"/>
      </a:hlink>
      <a:folHlink>
        <a:srgbClr val="0D6685"/>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Infineum Design.potx" id="{BE17F45C-0A61-465A-86AA-096914D06472}" vid="{DB99A898-0567-4701-BD21-B4BE3102F7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D0277D1-EACD-4BBD-8F51-B585233297E9}">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9F39AAD5947FEB4BB81BBA48FD7F58F4" ma:contentTypeVersion="26" ma:contentTypeDescription="Create a new document." ma:contentTypeScope="" ma:versionID="18b403552ed2028f507fa250bef38ab9">
  <xsd:schema xmlns:xsd="http://www.w3.org/2001/XMLSchema" xmlns:xs="http://www.w3.org/2001/XMLSchema" xmlns:p="http://schemas.microsoft.com/office/2006/metadata/properties" xmlns:ns2="c3852e8f-5ff9-4016-aba5-1d663264c1bc" xmlns:ns3="4741ab32-d5ad-4946-ad87-1cd6e77bc741" targetNamespace="http://schemas.microsoft.com/office/2006/metadata/properties" ma:root="true" ma:fieldsID="6e724836b7affed7ea4f848319f4dcdc" ns2:_="" ns3:_="">
    <xsd:import namespace="c3852e8f-5ff9-4016-aba5-1d663264c1bc"/>
    <xsd:import namespace="4741ab32-d5ad-4946-ad87-1cd6e77bc741"/>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ProjectName" minOccurs="0"/>
                <xsd:element ref="ns3:ProjectNumber"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element ref="ns2:SharedWithUsers" minOccurs="0"/>
                <xsd:element ref="ns2:SharedWithDetails" minOccurs="0"/>
                <xsd:element ref="ns3:MediaServiceObjectDetectorVersions" minOccurs="0"/>
                <xsd:element ref="ns3:MediaServiceSearchProperties" minOccurs="0"/>
                <xsd:element ref="ns3:Implementation" minOccurs="0"/>
                <xsd:element ref="ns3:Thumbnail" minOccurs="0"/>
                <xsd:element ref="ns3:Publishby" minOccurs="0"/>
                <xsd:element ref="ns3:Publishend" minOccurs="0"/>
                <xsd:element ref="ns3:ManagedBy" minOccurs="0"/>
                <xsd:element ref="ns3:MediaServiceBillingMetadata" minOccurs="0"/>
                <xsd:element ref="ns3:STATUS" minOccurs="0"/>
                <xsd:element ref="ns3:AGENC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852e8f-5ff9-4016-aba5-1d663264c1b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e6598d78-ee54-4e04-822a-8d437da5d22f}" ma:internalName="TaxCatchAll" ma:showField="CatchAllData" ma:web="c3852e8f-5ff9-4016-aba5-1d663264c1bc">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741ab32-d5ad-4946-ad87-1cd6e77bc74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ProjectName" ma:index="13" nillable="true" ma:displayName="Project Name" ma:format="Dropdown" ma:internalName="ProjectName">
      <xsd:simpleType>
        <xsd:restriction base="dms:Text">
          <xsd:maxLength value="255"/>
        </xsd:restriction>
      </xsd:simpleType>
    </xsd:element>
    <xsd:element name="ProjectNumber" ma:index="14" nillable="true" ma:displayName="Notes" ma:format="Dropdown" ma:internalName="ProjectNumber">
      <xsd:simpleType>
        <xsd:restriction base="dms:Note">
          <xsd:maxLength value="255"/>
        </xsd:restrictio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0071867-4880-4df0-ba0d-0b9263e62438"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Implementation" ma:index="28" nillable="true" ma:displayName="Implementation" ma:format="RadioButtons" ma:internalName="Implementation">
      <xsd:simpleType>
        <xsd:restriction base="dms:Choice">
          <xsd:enumeration value="Urgent"/>
          <xsd:enumeration value="Non Urgent"/>
        </xsd:restriction>
      </xsd:simpleType>
    </xsd:element>
    <xsd:element name="Thumbnail" ma:index="29" nillable="true" ma:displayName="Thumbnail" ma:format="Thumbnail" ma:internalName="Thumbnail">
      <xsd:simpleType>
        <xsd:restriction base="dms:Unknown"/>
      </xsd:simpleType>
    </xsd:element>
    <xsd:element name="Publishby" ma:index="30" nillable="true" ma:displayName="Publish by" ma:format="DateOnly" ma:internalName="Publishby">
      <xsd:simpleType>
        <xsd:restriction base="dms:DateTime"/>
      </xsd:simpleType>
    </xsd:element>
    <xsd:element name="Publishend" ma:index="31" nillable="true" ma:displayName="Publish end" ma:format="DateOnly" ma:internalName="Publishend">
      <xsd:simpleType>
        <xsd:restriction base="dms:DateTime"/>
      </xsd:simpleType>
    </xsd:element>
    <xsd:element name="ManagedBy" ma:index="32" nillable="true" ma:displayName="Managed By" ma:format="Dropdown" ma:internalName="ManagedBy">
      <xsd:simpleType>
        <xsd:restriction base="dms:Choice">
          <xsd:enumeration value="Helen"/>
          <xsd:enumeration value="Andrea"/>
          <xsd:enumeration value="Jiun Pey"/>
          <xsd:enumeration value="Haili"/>
          <xsd:enumeration value="Elyse"/>
          <xsd:enumeration value="Ronke"/>
        </xsd:restriction>
      </xsd:simpleType>
    </xsd:element>
    <xsd:element name="MediaServiceBillingMetadata" ma:index="33" nillable="true" ma:displayName="MediaServiceBillingMetadata" ma:hidden="true" ma:internalName="MediaServiceBillingMetadata" ma:readOnly="true">
      <xsd:simpleType>
        <xsd:restriction base="dms:Note"/>
      </xsd:simpleType>
    </xsd:element>
    <xsd:element name="STATUS" ma:index="34" nillable="true" ma:displayName="STATUS" ma:format="Dropdown" ma:internalName="STATUS">
      <xsd:simpleType>
        <xsd:restriction base="dms:Text">
          <xsd:maxLength value="255"/>
        </xsd:restriction>
      </xsd:simpleType>
    </xsd:element>
    <xsd:element name="AGENCY" ma:index="35" nillable="true" ma:displayName="AGENCY" ma:format="Dropdown" ma:internalName="AGENCY">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c3852e8f-5ff9-4016-aba5-1d663264c1bc" xsi:nil="true"/>
    <lcf76f155ced4ddcb4097134ff3c332f xmlns="4741ab32-d5ad-4946-ad87-1cd6e77bc741">
      <Terms xmlns="http://schemas.microsoft.com/office/infopath/2007/PartnerControls"/>
    </lcf76f155ced4ddcb4097134ff3c332f>
    <_dlc_DocId xmlns="c3852e8f-5ff9-4016-aba5-1d663264c1bc">YT7VUJVAMMJR-1023790989-31948</_dlc_DocId>
    <_dlc_DocIdUrl xmlns="c3852e8f-5ff9-4016-aba5-1d663264c1bc">
      <Url>https://infineum.sharepoint.com/sites/corporate_communications/_layouts/15/DocIdRedir.aspx?ID=YT7VUJVAMMJR-1023790989-31948</Url>
      <Description>YT7VUJVAMMJR-1023790989-31948</Description>
    </_dlc_DocIdUrl>
    <ProjectNumber xmlns="4741ab32-d5ad-4946-ad87-1cd6e77bc741" xsi:nil="true"/>
    <AGENCY xmlns="4741ab32-d5ad-4946-ad87-1cd6e77bc741" xsi:nil="true"/>
    <STATUS xmlns="4741ab32-d5ad-4946-ad87-1cd6e77bc741" xsi:nil="true"/>
    <ProjectName xmlns="4741ab32-d5ad-4946-ad87-1cd6e77bc741" xsi:nil="true"/>
    <Implementation xmlns="4741ab32-d5ad-4946-ad87-1cd6e77bc741" xsi:nil="true"/>
    <Publishend xmlns="4741ab32-d5ad-4946-ad87-1cd6e77bc741" xsi:nil="true"/>
    <Thumbnail xmlns="4741ab32-d5ad-4946-ad87-1cd6e77bc741" xsi:nil="true"/>
    <Publishby xmlns="4741ab32-d5ad-4946-ad87-1cd6e77bc741" xsi:nil="true"/>
    <ManagedBy xmlns="4741ab32-d5ad-4946-ad87-1cd6e77bc741" xsi:nil="true"/>
  </documentManagement>
</p:properties>
</file>

<file path=customXml/itemProps1.xml><?xml version="1.0" encoding="utf-8"?>
<ds:datastoreItem xmlns:ds="http://schemas.openxmlformats.org/officeDocument/2006/customXml" ds:itemID="{5144CAA7-39B7-457E-9AAD-CDFD78EF73E3}">
  <ds:schemaRefs>
    <ds:schemaRef ds:uri="http://schemas.microsoft.com/sharepoint/v3/contenttype/forms"/>
  </ds:schemaRefs>
</ds:datastoreItem>
</file>

<file path=customXml/itemProps2.xml><?xml version="1.0" encoding="utf-8"?>
<ds:datastoreItem xmlns:ds="http://schemas.openxmlformats.org/officeDocument/2006/customXml" ds:itemID="{107310D6-D2AD-4C46-82CF-99DE87500475}">
  <ds:schemaRefs>
    <ds:schemaRef ds:uri="http://schemas.microsoft.com/sharepoint/events"/>
  </ds:schemaRefs>
</ds:datastoreItem>
</file>

<file path=customXml/itemProps3.xml><?xml version="1.0" encoding="utf-8"?>
<ds:datastoreItem xmlns:ds="http://schemas.openxmlformats.org/officeDocument/2006/customXml" ds:itemID="{1845E354-0198-4F16-A0AE-BE985770301C}"/>
</file>

<file path=customXml/itemProps4.xml><?xml version="1.0" encoding="utf-8"?>
<ds:datastoreItem xmlns:ds="http://schemas.openxmlformats.org/officeDocument/2006/customXml" ds:itemID="{04E1242B-9293-48B5-B121-6F9E172FF714}">
  <ds:schemaRefs>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 ds:uri="41fd99fd-17c4-43bc-99f8-3460d174ce2f"/>
    <ds:schemaRef ds:uri="b0331ed2-f7bf-4f8a-8455-8c6a8ac024ca"/>
    <ds:schemaRef ds:uri="http://schemas.openxmlformats.org/package/2006/metadata/core-properties"/>
  </ds:schemaRefs>
</ds:datastoreItem>
</file>

<file path=docMetadata/LabelInfo.xml><?xml version="1.0" encoding="utf-8"?>
<clbl:labelList xmlns:clbl="http://schemas.microsoft.com/office/2020/mipLabelMetadata">
  <clbl:label id="{a2fb0e71-afc8-4682-a832-aec916ef82af}" enabled="1" method="Standard" siteId="{1a34129a-1488-47a7-a2a1-6927e7c88b1a}" removed="0"/>
</clbl:labelList>
</file>

<file path=docProps/app.xml><?xml version="1.0" encoding="utf-8"?>
<Properties xmlns="http://schemas.openxmlformats.org/officeDocument/2006/extended-properties" xmlns:vt="http://schemas.openxmlformats.org/officeDocument/2006/docPropsVTypes">
  <Template>Infineum 2017 Corp template Legacy wide</Template>
  <TotalTime>889</TotalTime>
  <Words>450</Words>
  <Application>Microsoft Office PowerPoint</Application>
  <PresentationFormat>Widescreen</PresentationFormat>
  <Paragraphs>70</Paragraphs>
  <Slides>16</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Century Gothic</vt:lpstr>
      <vt:lpstr>Infineum 2025 slide template</vt:lpstr>
      <vt:lpstr>Simfoni logistics Strategic sourcing supplier training document</vt:lpstr>
      <vt:lpstr>PowerPoint Presentation</vt:lpstr>
      <vt:lpstr>How Sign in</vt:lpstr>
      <vt:lpstr>How to select an event / RFP</vt:lpstr>
      <vt:lpstr>How to view Project Documents</vt:lpstr>
      <vt:lpstr>Where to enter your response</vt:lpstr>
      <vt:lpstr>How to enter responses to specific questions</vt:lpstr>
      <vt:lpstr>How to enter information on items you want to bid on</vt:lpstr>
      <vt:lpstr>How to send a message to the Project Admins</vt:lpstr>
      <vt:lpstr>How to submit responses</vt:lpstr>
      <vt:lpstr>How to submit responses</vt:lpstr>
      <vt:lpstr>How to submit responses</vt:lpstr>
      <vt:lpstr>Help and Support Resources </vt:lpstr>
      <vt:lpstr>Thank You</vt:lpstr>
      <vt:lpstr>PowerPoint Presentation</vt:lpstr>
      <vt:lpstr>Permissions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dc:creator>
  <cp:keywords/>
  <cp:lastModifiedBy>Chris Connick</cp:lastModifiedBy>
  <cp:revision>134</cp:revision>
  <cp:lastPrinted>2017-04-28T14:49:10Z</cp:lastPrinted>
  <dcterms:created xsi:type="dcterms:W3CDTF">2017-04-27T15:43:44Z</dcterms:created>
  <dcterms:modified xsi:type="dcterms:W3CDTF">2025-11-27T23:52:44Z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0x0101009F39AAD5947FEB4BB81BBA48FD7F58F4</vt:lpwstr>
  </property>
  <property fmtid="{D5CDD505-2E9C-101B-9397-08002B2CF9AE}" pid="3" name="Locations">
    <vt:lpwstr/>
  </property>
  <property fmtid="{D5CDD505-2E9C-101B-9397-08002B2CF9AE}" pid="4" name="Business Functions">
    <vt:lpwstr/>
  </property>
  <property fmtid="{D5CDD505-2E9C-101B-9397-08002B2CF9AE}" pid="5" name="Classifications">
    <vt:lpwstr/>
  </property>
  <property fmtid="{D5CDD505-2E9C-101B-9397-08002B2CF9AE}" pid="6" name="Business Segments">
    <vt:lpwstr/>
  </property>
  <property fmtid="{D5CDD505-2E9C-101B-9397-08002B2CF9AE}" pid="7" name="TaxKeyword">
    <vt:lpwstr/>
  </property>
  <property fmtid="{D5CDD505-2E9C-101B-9397-08002B2CF9AE}" pid="8" name="MSIP_Label_a5334586-0d2f-4914-819c-67cee91484a3_Enabled">
    <vt:lpwstr>true</vt:lpwstr>
  </property>
  <property fmtid="{D5CDD505-2E9C-101B-9397-08002B2CF9AE}" pid="9" name="MSIP_Label_a5334586-0d2f-4914-819c-67cee91484a3_SetDate">
    <vt:lpwstr>2025-08-01T09:31:12Z</vt:lpwstr>
  </property>
  <property fmtid="{D5CDD505-2E9C-101B-9397-08002B2CF9AE}" pid="10" name="MSIP_Label_a5334586-0d2f-4914-819c-67cee91484a3_Method">
    <vt:lpwstr>Standard</vt:lpwstr>
  </property>
  <property fmtid="{D5CDD505-2E9C-101B-9397-08002B2CF9AE}" pid="11" name="MSIP_Label_a5334586-0d2f-4914-819c-67cee91484a3_Name">
    <vt:lpwstr>Confidential</vt:lpwstr>
  </property>
  <property fmtid="{D5CDD505-2E9C-101B-9397-08002B2CF9AE}" pid="12" name="MSIP_Label_a5334586-0d2f-4914-819c-67cee91484a3_SiteId">
    <vt:lpwstr>375a5d12-032a-4bfd-9cd1-27ff64a10130</vt:lpwstr>
  </property>
  <property fmtid="{D5CDD505-2E9C-101B-9397-08002B2CF9AE}" pid="13" name="MSIP_Label_a5334586-0d2f-4914-819c-67cee91484a3_ActionId">
    <vt:lpwstr>9665ff75-3918-4189-862a-3f6b10109ba9</vt:lpwstr>
  </property>
  <property fmtid="{D5CDD505-2E9C-101B-9397-08002B2CF9AE}" pid="14" name="MSIP_Label_a5334586-0d2f-4914-819c-67cee91484a3_ContentBits">
    <vt:lpwstr>0</vt:lpwstr>
  </property>
  <property fmtid="{D5CDD505-2E9C-101B-9397-08002B2CF9AE}" pid="15" name="MSIP_Label_a5334586-0d2f-4914-819c-67cee91484a3_Tag">
    <vt:lpwstr>50, 3, 0, 1</vt:lpwstr>
  </property>
  <property fmtid="{D5CDD505-2E9C-101B-9397-08002B2CF9AE}" pid="16" name="_dlc_DocIdItemGuid">
    <vt:lpwstr>c9789663-5348-4642-b20d-92f1abc80d7c</vt:lpwstr>
  </property>
  <property fmtid="{D5CDD505-2E9C-101B-9397-08002B2CF9AE}" pid="17" name="ClassificationContentMarkingFooterLocations">
    <vt:lpwstr>Infineum 2017 Corp template Legacy wide:5</vt:lpwstr>
  </property>
  <property fmtid="{D5CDD505-2E9C-101B-9397-08002B2CF9AE}" pid="18" name="ClassificationContentMarkingFooterText">
    <vt:lpwstr>Classified as Confidential</vt:lpwstr>
  </property>
  <property fmtid="{D5CDD505-2E9C-101B-9397-08002B2CF9AE}" pid="19" name="MediaServiceImageTags">
    <vt:lpwstr/>
  </property>
</Properties>
</file>